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23"/>
  </p:notesMasterIdLst>
  <p:sldIdLst>
    <p:sldId id="272" r:id="rId3"/>
    <p:sldId id="397" r:id="rId4"/>
    <p:sldId id="257" r:id="rId5"/>
    <p:sldId id="271" r:id="rId6"/>
    <p:sldId id="387" r:id="rId7"/>
    <p:sldId id="394" r:id="rId8"/>
    <p:sldId id="399" r:id="rId9"/>
    <p:sldId id="388" r:id="rId10"/>
    <p:sldId id="396" r:id="rId11"/>
    <p:sldId id="404" r:id="rId12"/>
    <p:sldId id="408" r:id="rId13"/>
    <p:sldId id="398" r:id="rId14"/>
    <p:sldId id="406" r:id="rId15"/>
    <p:sldId id="385" r:id="rId16"/>
    <p:sldId id="402" r:id="rId17"/>
    <p:sldId id="278" r:id="rId18"/>
    <p:sldId id="400" r:id="rId19"/>
    <p:sldId id="401" r:id="rId20"/>
    <p:sldId id="386" r:id="rId21"/>
    <p:sldId id="4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Lebrun" initials="CL" lastIdx="1" clrIdx="0">
    <p:extLst>
      <p:ext uri="{19B8F6BF-5375-455C-9EA6-DF929625EA0E}">
        <p15:presenceInfo xmlns:p15="http://schemas.microsoft.com/office/powerpoint/2012/main" userId="303fc86cbab77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35" autoAdjust="0"/>
  </p:normalViewPr>
  <p:slideViewPr>
    <p:cSldViewPr snapToGrid="0">
      <p:cViewPr varScale="1">
        <p:scale>
          <a:sx n="104" d="100"/>
          <a:sy n="104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5CF99517-1F4B-4B47-8D8E-709890DD7C88}"/>
    <pc:docChg chg="undo custSel addSld delSld modSld sldOrd">
      <pc:chgData name="Christophe Lebrun" userId="303fc86cbab77272" providerId="LiveId" clId="{5CF99517-1F4B-4B47-8D8E-709890DD7C88}" dt="2019-11-25T16:01:43.903" v="3232" actId="1036"/>
      <pc:docMkLst>
        <pc:docMk/>
      </pc:docMkLst>
      <pc:sldChg chg="del">
        <pc:chgData name="Christophe Lebrun" userId="303fc86cbab77272" providerId="LiveId" clId="{5CF99517-1F4B-4B47-8D8E-709890DD7C88}" dt="2019-11-22T18:58:44.202" v="606" actId="2696"/>
        <pc:sldMkLst>
          <pc:docMk/>
          <pc:sldMk cId="3031979299" sldId="267"/>
        </pc:sldMkLst>
      </pc:sldChg>
      <pc:sldChg chg="del">
        <pc:chgData name="Christophe Lebrun" userId="303fc86cbab77272" providerId="LiveId" clId="{5CF99517-1F4B-4B47-8D8E-709890DD7C88}" dt="2019-11-22T18:58:44.184" v="605" actId="2696"/>
        <pc:sldMkLst>
          <pc:docMk/>
          <pc:sldMk cId="1478984346" sldId="276"/>
        </pc:sldMkLst>
      </pc:sldChg>
      <pc:sldChg chg="addSp delSp modSp">
        <pc:chgData name="Christophe Lebrun" userId="303fc86cbab77272" providerId="LiveId" clId="{5CF99517-1F4B-4B47-8D8E-709890DD7C88}" dt="2019-11-23T13:51:36.315" v="2892"/>
        <pc:sldMkLst>
          <pc:docMk/>
          <pc:sldMk cId="3559895393" sldId="278"/>
        </pc:sldMkLst>
        <pc:picChg chg="add del mod">
          <ac:chgData name="Christophe Lebrun" userId="303fc86cbab77272" providerId="LiveId" clId="{5CF99517-1F4B-4B47-8D8E-709890DD7C88}" dt="2019-11-23T13:51:18.082" v="2888" actId="931"/>
          <ac:picMkLst>
            <pc:docMk/>
            <pc:sldMk cId="3559895393" sldId="278"/>
            <ac:picMk id="4" creationId="{706C63AA-169D-4B95-ACA4-21CF1770DF68}"/>
          </ac:picMkLst>
        </pc:picChg>
        <pc:picChg chg="add del mod">
          <ac:chgData name="Christophe Lebrun" userId="303fc86cbab77272" providerId="LiveId" clId="{5CF99517-1F4B-4B47-8D8E-709890DD7C88}" dt="2019-11-23T13:51:36.315" v="2892"/>
          <ac:picMkLst>
            <pc:docMk/>
            <pc:sldMk cId="3559895393" sldId="278"/>
            <ac:picMk id="7" creationId="{E10BFF44-85CF-498D-A895-D7A567FF279E}"/>
          </ac:picMkLst>
        </pc:picChg>
      </pc:sldChg>
      <pc:sldChg chg="del">
        <pc:chgData name="Christophe Lebrun" userId="303fc86cbab77272" providerId="LiveId" clId="{5CF99517-1F4B-4B47-8D8E-709890DD7C88}" dt="2019-11-22T18:58:44.414" v="626" actId="2696"/>
        <pc:sldMkLst>
          <pc:docMk/>
          <pc:sldMk cId="3870100409" sldId="284"/>
        </pc:sldMkLst>
      </pc:sldChg>
      <pc:sldChg chg="del">
        <pc:chgData name="Christophe Lebrun" userId="303fc86cbab77272" providerId="LiveId" clId="{5CF99517-1F4B-4B47-8D8E-709890DD7C88}" dt="2019-11-22T18:58:44.452" v="631" actId="2696"/>
        <pc:sldMkLst>
          <pc:docMk/>
          <pc:sldMk cId="3069760804" sldId="286"/>
        </pc:sldMkLst>
      </pc:sldChg>
      <pc:sldChg chg="del">
        <pc:chgData name="Christophe Lebrun" userId="303fc86cbab77272" providerId="LiveId" clId="{5CF99517-1F4B-4B47-8D8E-709890DD7C88}" dt="2019-11-22T18:58:44.218" v="607" actId="2696"/>
        <pc:sldMkLst>
          <pc:docMk/>
          <pc:sldMk cId="4017859645" sldId="335"/>
        </pc:sldMkLst>
      </pc:sldChg>
      <pc:sldChg chg="del">
        <pc:chgData name="Christophe Lebrun" userId="303fc86cbab77272" providerId="LiveId" clId="{5CF99517-1F4B-4B47-8D8E-709890DD7C88}" dt="2019-11-22T18:58:44.224" v="608" actId="2696"/>
        <pc:sldMkLst>
          <pc:docMk/>
          <pc:sldMk cId="3298536923" sldId="336"/>
        </pc:sldMkLst>
      </pc:sldChg>
      <pc:sldChg chg="del">
        <pc:chgData name="Christophe Lebrun" userId="303fc86cbab77272" providerId="LiveId" clId="{5CF99517-1F4B-4B47-8D8E-709890DD7C88}" dt="2019-11-22T18:58:44.230" v="609" actId="2696"/>
        <pc:sldMkLst>
          <pc:docMk/>
          <pc:sldMk cId="12778521" sldId="338"/>
        </pc:sldMkLst>
      </pc:sldChg>
      <pc:sldChg chg="del">
        <pc:chgData name="Christophe Lebrun" userId="303fc86cbab77272" providerId="LiveId" clId="{5CF99517-1F4B-4B47-8D8E-709890DD7C88}" dt="2019-11-22T18:58:44.410" v="625" actId="2696"/>
        <pc:sldMkLst>
          <pc:docMk/>
          <pc:sldMk cId="1858626336" sldId="343"/>
        </pc:sldMkLst>
      </pc:sldChg>
      <pc:sldChg chg="del">
        <pc:chgData name="Christophe Lebrun" userId="303fc86cbab77272" providerId="LiveId" clId="{5CF99517-1F4B-4B47-8D8E-709890DD7C88}" dt="2019-11-22T18:58:44.442" v="629" actId="2696"/>
        <pc:sldMkLst>
          <pc:docMk/>
          <pc:sldMk cId="3205925172" sldId="344"/>
        </pc:sldMkLst>
      </pc:sldChg>
      <pc:sldChg chg="del">
        <pc:chgData name="Christophe Lebrun" userId="303fc86cbab77272" providerId="LiveId" clId="{5CF99517-1F4B-4B47-8D8E-709890DD7C88}" dt="2019-11-22T18:58:44.243" v="610" actId="2696"/>
        <pc:sldMkLst>
          <pc:docMk/>
          <pc:sldMk cId="355861521" sldId="346"/>
        </pc:sldMkLst>
      </pc:sldChg>
      <pc:sldChg chg="del">
        <pc:chgData name="Christophe Lebrun" userId="303fc86cbab77272" providerId="LiveId" clId="{5CF99517-1F4B-4B47-8D8E-709890DD7C88}" dt="2019-11-22T18:58:44.268" v="612" actId="2696"/>
        <pc:sldMkLst>
          <pc:docMk/>
          <pc:sldMk cId="2332071521" sldId="348"/>
        </pc:sldMkLst>
      </pc:sldChg>
      <pc:sldChg chg="del">
        <pc:chgData name="Christophe Lebrun" userId="303fc86cbab77272" providerId="LiveId" clId="{5CF99517-1F4B-4B47-8D8E-709890DD7C88}" dt="2019-11-22T18:58:44.338" v="619" actId="2696"/>
        <pc:sldMkLst>
          <pc:docMk/>
          <pc:sldMk cId="2524873090" sldId="350"/>
        </pc:sldMkLst>
      </pc:sldChg>
      <pc:sldChg chg="del">
        <pc:chgData name="Christophe Lebrun" userId="303fc86cbab77272" providerId="LiveId" clId="{5CF99517-1F4B-4B47-8D8E-709890DD7C88}" dt="2019-11-22T18:58:44.311" v="617" actId="2696"/>
        <pc:sldMkLst>
          <pc:docMk/>
          <pc:sldMk cId="3632397520" sldId="352"/>
        </pc:sldMkLst>
      </pc:sldChg>
      <pc:sldChg chg="del">
        <pc:chgData name="Christophe Lebrun" userId="303fc86cbab77272" providerId="LiveId" clId="{5CF99517-1F4B-4B47-8D8E-709890DD7C88}" dt="2019-11-22T18:58:44.296" v="615" actId="2696"/>
        <pc:sldMkLst>
          <pc:docMk/>
          <pc:sldMk cId="1415500189" sldId="353"/>
        </pc:sldMkLst>
      </pc:sldChg>
      <pc:sldChg chg="del">
        <pc:chgData name="Christophe Lebrun" userId="303fc86cbab77272" providerId="LiveId" clId="{5CF99517-1F4B-4B47-8D8E-709890DD7C88}" dt="2019-11-22T18:58:44.428" v="628" actId="2696"/>
        <pc:sldMkLst>
          <pc:docMk/>
          <pc:sldMk cId="1623616103" sldId="354"/>
        </pc:sldMkLst>
      </pc:sldChg>
      <pc:sldChg chg="del">
        <pc:chgData name="Christophe Lebrun" userId="303fc86cbab77272" providerId="LiveId" clId="{5CF99517-1F4B-4B47-8D8E-709890DD7C88}" dt="2019-11-22T18:58:44.343" v="620" actId="2696"/>
        <pc:sldMkLst>
          <pc:docMk/>
          <pc:sldMk cId="4219939127" sldId="359"/>
        </pc:sldMkLst>
      </pc:sldChg>
      <pc:sldChg chg="del">
        <pc:chgData name="Christophe Lebrun" userId="303fc86cbab77272" providerId="LiveId" clId="{5CF99517-1F4B-4B47-8D8E-709890DD7C88}" dt="2019-11-22T18:58:44.448" v="630" actId="2696"/>
        <pc:sldMkLst>
          <pc:docMk/>
          <pc:sldMk cId="2554103769" sldId="360"/>
        </pc:sldMkLst>
      </pc:sldChg>
      <pc:sldChg chg="del">
        <pc:chgData name="Christophe Lebrun" userId="303fc86cbab77272" providerId="LiveId" clId="{5CF99517-1F4B-4B47-8D8E-709890DD7C88}" dt="2019-11-22T18:58:44.352" v="621" actId="2696"/>
        <pc:sldMkLst>
          <pc:docMk/>
          <pc:sldMk cId="2257162690" sldId="361"/>
        </pc:sldMkLst>
      </pc:sldChg>
      <pc:sldChg chg="del">
        <pc:chgData name="Christophe Lebrun" userId="303fc86cbab77272" providerId="LiveId" clId="{5CF99517-1F4B-4B47-8D8E-709890DD7C88}" dt="2019-11-22T18:58:44.421" v="627" actId="2696"/>
        <pc:sldMkLst>
          <pc:docMk/>
          <pc:sldMk cId="2699771215" sldId="362"/>
        </pc:sldMkLst>
      </pc:sldChg>
      <pc:sldChg chg="del">
        <pc:chgData name="Christophe Lebrun" userId="303fc86cbab77272" providerId="LiveId" clId="{5CF99517-1F4B-4B47-8D8E-709890DD7C88}" dt="2019-11-22T18:58:44.584" v="635" actId="2696"/>
        <pc:sldMkLst>
          <pc:docMk/>
          <pc:sldMk cId="1606738308" sldId="364"/>
        </pc:sldMkLst>
      </pc:sldChg>
      <pc:sldChg chg="del">
        <pc:chgData name="Christophe Lebrun" userId="303fc86cbab77272" providerId="LiveId" clId="{5CF99517-1F4B-4B47-8D8E-709890DD7C88}" dt="2019-11-22T18:58:44.590" v="636" actId="2696"/>
        <pc:sldMkLst>
          <pc:docMk/>
          <pc:sldMk cId="3417170449" sldId="365"/>
        </pc:sldMkLst>
      </pc:sldChg>
      <pc:sldChg chg="del">
        <pc:chgData name="Christophe Lebrun" userId="303fc86cbab77272" providerId="LiveId" clId="{5CF99517-1F4B-4B47-8D8E-709890DD7C88}" dt="2019-11-22T18:58:44.257" v="611" actId="2696"/>
        <pc:sldMkLst>
          <pc:docMk/>
          <pc:sldMk cId="1256300064" sldId="367"/>
        </pc:sldMkLst>
      </pc:sldChg>
      <pc:sldChg chg="del">
        <pc:chgData name="Christophe Lebrun" userId="303fc86cbab77272" providerId="LiveId" clId="{5CF99517-1F4B-4B47-8D8E-709890DD7C88}" dt="2019-11-22T18:58:44.306" v="616" actId="2696"/>
        <pc:sldMkLst>
          <pc:docMk/>
          <pc:sldMk cId="2517470609" sldId="368"/>
        </pc:sldMkLst>
      </pc:sldChg>
      <pc:sldChg chg="del">
        <pc:chgData name="Christophe Lebrun" userId="303fc86cbab77272" providerId="LiveId" clId="{5CF99517-1F4B-4B47-8D8E-709890DD7C88}" dt="2019-11-22T18:58:44.469" v="632" actId="2696"/>
        <pc:sldMkLst>
          <pc:docMk/>
          <pc:sldMk cId="1060541099" sldId="369"/>
        </pc:sldMkLst>
      </pc:sldChg>
      <pc:sldChg chg="del">
        <pc:chgData name="Christophe Lebrun" userId="303fc86cbab77272" providerId="LiveId" clId="{5CF99517-1F4B-4B47-8D8E-709890DD7C88}" dt="2019-11-22T18:58:44.285" v="614" actId="2696"/>
        <pc:sldMkLst>
          <pc:docMk/>
          <pc:sldMk cId="1512550581" sldId="371"/>
        </pc:sldMkLst>
      </pc:sldChg>
      <pc:sldChg chg="del">
        <pc:chgData name="Christophe Lebrun" userId="303fc86cbab77272" providerId="LiveId" clId="{5CF99517-1F4B-4B47-8D8E-709890DD7C88}" dt="2019-11-22T18:58:44.399" v="623" actId="2696"/>
        <pc:sldMkLst>
          <pc:docMk/>
          <pc:sldMk cId="1837669908" sldId="373"/>
        </pc:sldMkLst>
      </pc:sldChg>
      <pc:sldChg chg="del">
        <pc:chgData name="Christophe Lebrun" userId="303fc86cbab77272" providerId="LiveId" clId="{5CF99517-1F4B-4B47-8D8E-709890DD7C88}" dt="2019-11-22T18:58:44.404" v="624" actId="2696"/>
        <pc:sldMkLst>
          <pc:docMk/>
          <pc:sldMk cId="3115937154" sldId="374"/>
        </pc:sldMkLst>
      </pc:sldChg>
      <pc:sldChg chg="del">
        <pc:chgData name="Christophe Lebrun" userId="303fc86cbab77272" providerId="LiveId" clId="{5CF99517-1F4B-4B47-8D8E-709890DD7C88}" dt="2019-11-22T18:58:44.383" v="622" actId="2696"/>
        <pc:sldMkLst>
          <pc:docMk/>
          <pc:sldMk cId="3380645310" sldId="377"/>
        </pc:sldMkLst>
      </pc:sldChg>
      <pc:sldChg chg="del">
        <pc:chgData name="Christophe Lebrun" userId="303fc86cbab77272" providerId="LiveId" clId="{5CF99517-1F4B-4B47-8D8E-709890DD7C88}" dt="2019-11-22T18:58:44.277" v="613" actId="2696"/>
        <pc:sldMkLst>
          <pc:docMk/>
          <pc:sldMk cId="778198854" sldId="378"/>
        </pc:sldMkLst>
      </pc:sldChg>
      <pc:sldChg chg="del">
        <pc:chgData name="Christophe Lebrun" userId="303fc86cbab77272" providerId="LiveId" clId="{5CF99517-1F4B-4B47-8D8E-709890DD7C88}" dt="2019-11-22T18:58:44.575" v="633" actId="2696"/>
        <pc:sldMkLst>
          <pc:docMk/>
          <pc:sldMk cId="124925172" sldId="380"/>
        </pc:sldMkLst>
      </pc:sldChg>
      <pc:sldChg chg="del">
        <pc:chgData name="Christophe Lebrun" userId="303fc86cbab77272" providerId="LiveId" clId="{5CF99517-1F4B-4B47-8D8E-709890DD7C88}" dt="2019-11-22T18:58:44.579" v="634" actId="2696"/>
        <pc:sldMkLst>
          <pc:docMk/>
          <pc:sldMk cId="2251872640" sldId="381"/>
        </pc:sldMkLst>
      </pc:sldChg>
      <pc:sldChg chg="del">
        <pc:chgData name="Christophe Lebrun" userId="303fc86cbab77272" providerId="LiveId" clId="{5CF99517-1F4B-4B47-8D8E-709890DD7C88}" dt="2019-11-22T18:58:44.323" v="618" actId="2696"/>
        <pc:sldMkLst>
          <pc:docMk/>
          <pc:sldMk cId="560895340" sldId="383"/>
        </pc:sldMkLst>
      </pc:sldChg>
      <pc:sldChg chg="addSp delSp modSp modAnim">
        <pc:chgData name="Christophe Lebrun" userId="303fc86cbab77272" providerId="LiveId" clId="{5CF99517-1F4B-4B47-8D8E-709890DD7C88}" dt="2019-11-25T16:01:43.903" v="3232" actId="1036"/>
        <pc:sldMkLst>
          <pc:docMk/>
          <pc:sldMk cId="511560428" sldId="385"/>
        </pc:sldMkLst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2" creationId="{6A0781B1-7709-4FF8-BB45-5ACB433735BA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3" creationId="{4CB0D382-E76D-4A55-A9E8-AB11BC119F39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4" creationId="{BD9D0B52-2927-4AC5-994B-53861059958C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8" creationId="{DD76FD9A-47A0-416D-BBD5-29BE2321CC5B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9" creationId="{06FA3643-7BEC-4835-A75A-828E3A0272AF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10" creationId="{E7DFADA2-2414-4C65-862F-5819BA980A6F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3" creationId="{EC05966E-17AB-421E-93E3-BB77E3D53AE8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4" creationId="{F1E98D50-2C46-4E02-A667-0E93534CEF0A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5" creationId="{0706A1F6-EE59-47A3-87EA-3BB15502989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6" creationId="{0EF4B004-2C3F-4E55-84A7-417716AF8B68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28" creationId="{D5C3C77E-710D-414D-9553-F3AACEB72210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4" creationId="{BE1D9396-68B3-4E51-BF7A-8CDA20424B3B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7" creationId="{71E893AE-413A-41C0-A35C-35508C16C81F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8" creationId="{D10A0359-E33F-46AA-8D36-C42B9A191C0A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9" creationId="{6C9FB51F-21E2-447D-BC31-EA9669A9193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41" creationId="{87D3D5BD-AF75-4AF1-8656-B30AA5B268B2}"/>
          </ac:spMkLst>
        </pc:spChg>
        <pc:grpChg chg="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19" creationId="{B1A3D2FB-A6A9-4AD1-8EDC-3A09E5275AC3}"/>
          </ac:grpSpMkLst>
        </pc:grpChg>
        <pc:grpChg chg="add mod">
          <ac:chgData name="Christophe Lebrun" userId="303fc86cbab77272" providerId="LiveId" clId="{5CF99517-1F4B-4B47-8D8E-709890DD7C88}" dt="2019-11-23T10:41:03.422" v="859" actId="164"/>
          <ac:grpSpMkLst>
            <pc:docMk/>
            <pc:sldMk cId="511560428" sldId="385"/>
            <ac:grpSpMk id="22" creationId="{8EB307D9-EE21-41A1-A037-18BB33F9736B}"/>
          </ac:grpSpMkLst>
        </pc:grpChg>
        <pc:grpChg chg="add del mod">
          <ac:chgData name="Christophe Lebrun" userId="303fc86cbab77272" providerId="LiveId" clId="{5CF99517-1F4B-4B47-8D8E-709890DD7C88}" dt="2019-11-23T10:44:04.660" v="873" actId="165"/>
          <ac:grpSpMkLst>
            <pc:docMk/>
            <pc:sldMk cId="511560428" sldId="385"/>
            <ac:grpSpMk id="23" creationId="{AFCF52E1-6230-48CB-97EE-8EB838FA5F57}"/>
          </ac:grpSpMkLst>
        </pc:grpChg>
        <pc:grpChg chg="add mod">
          <ac:chgData name="Christophe Lebrun" userId="303fc86cbab77272" providerId="LiveId" clId="{5CF99517-1F4B-4B47-8D8E-709890DD7C88}" dt="2019-11-23T10:42:30.047" v="865" actId="164"/>
          <ac:grpSpMkLst>
            <pc:docMk/>
            <pc:sldMk cId="511560428" sldId="385"/>
            <ac:grpSpMk id="25" creationId="{FA350E8F-F42B-4773-8879-F78EC006E41B}"/>
          </ac:grpSpMkLst>
        </pc:grpChg>
        <pc:grpChg chg="add 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27" creationId="{D7822E86-2A4E-4D03-B569-6594D0522C49}"/>
          </ac:grpSpMkLst>
        </pc:grpChg>
        <pc:grpChg chg="add mod">
          <ac:chgData name="Christophe Lebrun" userId="303fc86cbab77272" providerId="LiveId" clId="{5CF99517-1F4B-4B47-8D8E-709890DD7C88}" dt="2019-11-25T16:01:21.733" v="3224" actId="1076"/>
          <ac:grpSpMkLst>
            <pc:docMk/>
            <pc:sldMk cId="511560428" sldId="385"/>
            <ac:grpSpMk id="29" creationId="{58D52599-B9B5-4E6C-A5F9-9DE2230B9730}"/>
          </ac:grpSpMkLst>
        </pc:grpChg>
        <pc:picChg chg="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11" creationId="{63D1A571-EA46-4CEF-9C6B-2FFD2A0130BD}"/>
          </ac:picMkLst>
        </pc:picChg>
        <pc:picChg chg="add 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21" creationId="{6C25E040-9BC1-49CB-8204-778EE2BCB812}"/>
          </ac:picMkLst>
        </pc:picChg>
        <pc:picChg chg="mod">
          <ac:chgData name="Christophe Lebrun" userId="303fc86cbab77272" providerId="LiveId" clId="{5CF99517-1F4B-4B47-8D8E-709890DD7C88}" dt="2019-11-25T16:01:43.903" v="3232" actId="1036"/>
          <ac:picMkLst>
            <pc:docMk/>
            <pc:sldMk cId="511560428" sldId="385"/>
            <ac:picMk id="24" creationId="{65EDA2BD-DB6C-488A-A404-AE57DC401E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6" creationId="{A0EA0CBA-666B-4A32-9BBE-9A072B5C6484}"/>
          </ac:picMkLst>
        </pc:picChg>
        <pc:picChg chg="del">
          <ac:chgData name="Christophe Lebrun" userId="303fc86cbab77272" providerId="LiveId" clId="{5CF99517-1F4B-4B47-8D8E-709890DD7C88}" dt="2019-11-23T10:39:59.532" v="852" actId="478"/>
          <ac:picMkLst>
            <pc:docMk/>
            <pc:sldMk cId="511560428" sldId="385"/>
            <ac:picMk id="30" creationId="{8A87E3AA-03DA-473C-B947-B9DE1C0C5F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33" creationId="{2AF70DFD-C279-4611-A502-9F6D1725E5A7}"/>
          </ac:picMkLst>
        </pc:picChg>
        <pc:picChg chg="mod">
          <ac:chgData name="Christophe Lebrun" userId="303fc86cbab77272" providerId="LiveId" clId="{5CF99517-1F4B-4B47-8D8E-709890DD7C88}" dt="2019-11-23T10:42:30.047" v="865" actId="164"/>
          <ac:picMkLst>
            <pc:docMk/>
            <pc:sldMk cId="511560428" sldId="385"/>
            <ac:picMk id="40" creationId="{A78A827E-7D4A-48A4-BAEE-990BEF3E210C}"/>
          </ac:picMkLst>
        </pc:picChg>
        <pc:picChg chg="mod topLvl">
          <ac:chgData name="Christophe Lebrun" userId="303fc86cbab77272" providerId="LiveId" clId="{5CF99517-1F4B-4B47-8D8E-709890DD7C88}" dt="2019-11-25T16:01:34.531" v="3229" actId="1036"/>
          <ac:picMkLst>
            <pc:docMk/>
            <pc:sldMk cId="511560428" sldId="385"/>
            <ac:picMk id="42" creationId="{824289F3-09D5-482F-97A8-5C1CF8ECF940}"/>
          </ac:picMkLst>
        </pc:picChg>
        <pc:picChg chg="del">
          <ac:chgData name="Christophe Lebrun" userId="303fc86cbab77272" providerId="LiveId" clId="{5CF99517-1F4B-4B47-8D8E-709890DD7C88}" dt="2019-11-23T10:40:00.382" v="853" actId="478"/>
          <ac:picMkLst>
            <pc:docMk/>
            <pc:sldMk cId="511560428" sldId="385"/>
            <ac:picMk id="44" creationId="{2BF7F63A-3E14-400B-A1EC-0010B36E5E3F}"/>
          </ac:picMkLst>
        </pc:picChg>
        <pc:picChg chg="del">
          <ac:chgData name="Christophe Lebrun" userId="303fc86cbab77272" providerId="LiveId" clId="{5CF99517-1F4B-4B47-8D8E-709890DD7C88}" dt="2019-11-23T10:39:58.087" v="851" actId="478"/>
          <ac:picMkLst>
            <pc:docMk/>
            <pc:sldMk cId="511560428" sldId="385"/>
            <ac:picMk id="45" creationId="{7CE38846-7A10-4583-A9AE-DBC1D16FFB63}"/>
          </ac:picMkLst>
        </pc:picChg>
        <pc:picChg chg="del">
          <ac:chgData name="Christophe Lebrun" userId="303fc86cbab77272" providerId="LiveId" clId="{5CF99517-1F4B-4B47-8D8E-709890DD7C88}" dt="2019-11-23T10:39:51.063" v="849" actId="478"/>
          <ac:picMkLst>
            <pc:docMk/>
            <pc:sldMk cId="511560428" sldId="385"/>
            <ac:picMk id="47" creationId="{4C57179F-BD8F-44BA-913F-EBCC0A547449}"/>
          </ac:picMkLst>
        </pc:pic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5" creationId="{0FECB1D0-2339-45A7-B7C9-FCF3C0021A94}"/>
          </ac:cxnSpMkLst>
        </pc:cxn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6" creationId="{1C709CC8-495C-4888-B9B1-A6CCD24AF7EC}"/>
          </ac:cxnSpMkLst>
        </pc:cxnChg>
      </pc:sldChg>
      <pc:sldChg chg="addSp delSp modSp">
        <pc:chgData name="Christophe Lebrun" userId="303fc86cbab77272" providerId="LiveId" clId="{5CF99517-1F4B-4B47-8D8E-709890DD7C88}" dt="2019-11-23T13:49:10.020" v="2870" actId="1076"/>
        <pc:sldMkLst>
          <pc:docMk/>
          <pc:sldMk cId="2311116514" sldId="386"/>
        </pc:sldMkLst>
        <pc:spChg chg="mod">
          <ac:chgData name="Christophe Lebrun" userId="303fc86cbab77272" providerId="LiveId" clId="{5CF99517-1F4B-4B47-8D8E-709890DD7C88}" dt="2019-11-21T15:54:51.917" v="47" actId="114"/>
          <ac:spMkLst>
            <pc:docMk/>
            <pc:sldMk cId="2311116514" sldId="386"/>
            <ac:spMk id="2" creationId="{95DD32E0-8720-4168-823B-DB854CE1DAA9}"/>
          </ac:spMkLst>
        </pc:spChg>
        <pc:spChg chg="mod">
          <ac:chgData name="Christophe Lebrun" userId="303fc86cbab77272" providerId="LiveId" clId="{5CF99517-1F4B-4B47-8D8E-709890DD7C88}" dt="2019-11-23T13:49:04.730" v="2869" actId="1076"/>
          <ac:spMkLst>
            <pc:docMk/>
            <pc:sldMk cId="2311116514" sldId="386"/>
            <ac:spMk id="6" creationId="{36F03257-CF50-41B7-AD9B-E53FDCA5D263}"/>
          </ac:spMkLst>
        </pc:spChg>
        <pc:picChg chg="mod">
          <ac:chgData name="Christophe Lebrun" userId="303fc86cbab77272" providerId="LiveId" clId="{5CF99517-1F4B-4B47-8D8E-709890DD7C88}" dt="2019-11-23T13:48:12.912" v="2858" actId="14100"/>
          <ac:picMkLst>
            <pc:docMk/>
            <pc:sldMk cId="2311116514" sldId="386"/>
            <ac:picMk id="5" creationId="{BE94C218-D18C-4453-9275-0A0564C75D89}"/>
          </ac:picMkLst>
        </pc:picChg>
        <pc:picChg chg="mod">
          <ac:chgData name="Christophe Lebrun" userId="303fc86cbab77272" providerId="LiveId" clId="{5CF99517-1F4B-4B47-8D8E-709890DD7C88}" dt="2019-11-23T13:48:36.614" v="2865" actId="1076"/>
          <ac:picMkLst>
            <pc:docMk/>
            <pc:sldMk cId="2311116514" sldId="386"/>
            <ac:picMk id="7" creationId="{A37BB2E9-97A2-4F04-8CA8-F37B0B995FE6}"/>
          </ac:picMkLst>
        </pc:picChg>
        <pc:picChg chg="mod">
          <ac:chgData name="Christophe Lebrun" userId="303fc86cbab77272" providerId="LiveId" clId="{5CF99517-1F4B-4B47-8D8E-709890DD7C88}" dt="2019-11-23T13:49:10.020" v="2870" actId="1076"/>
          <ac:picMkLst>
            <pc:docMk/>
            <pc:sldMk cId="2311116514" sldId="386"/>
            <ac:picMk id="8" creationId="{5FFAB57D-02BC-48B3-963E-533D35FF958F}"/>
          </ac:picMkLst>
        </pc:picChg>
        <pc:picChg chg="add mod">
          <ac:chgData name="Christophe Lebrun" userId="303fc86cbab77272" providerId="LiveId" clId="{5CF99517-1F4B-4B47-8D8E-709890DD7C88}" dt="2019-11-23T13:48:16.538" v="2860" actId="14100"/>
          <ac:picMkLst>
            <pc:docMk/>
            <pc:sldMk cId="2311116514" sldId="386"/>
            <ac:picMk id="9" creationId="{81877A20-5A59-4C44-A535-FB8368EBCDB8}"/>
          </ac:picMkLst>
        </pc:picChg>
        <pc:picChg chg="del">
          <ac:chgData name="Christophe Lebrun" userId="303fc86cbab77272" providerId="LiveId" clId="{5CF99517-1F4B-4B47-8D8E-709890DD7C88}" dt="2019-11-21T15:57:25.591" v="49" actId="478"/>
          <ac:picMkLst>
            <pc:docMk/>
            <pc:sldMk cId="2311116514" sldId="386"/>
            <ac:picMk id="10" creationId="{7FAD3EB7-5F9D-4DD9-9836-37FC3E9694E3}"/>
          </ac:picMkLst>
        </pc:picChg>
      </pc:sldChg>
      <pc:sldChg chg="modSp">
        <pc:chgData name="Christophe Lebrun" userId="303fc86cbab77272" providerId="LiveId" clId="{5CF99517-1F4B-4B47-8D8E-709890DD7C88}" dt="2019-11-23T14:02:49.238" v="3021" actId="14100"/>
        <pc:sldMkLst>
          <pc:docMk/>
          <pc:sldMk cId="1469477853" sldId="388"/>
        </pc:sldMkLst>
        <pc:picChg chg="mod">
          <ac:chgData name="Christophe Lebrun" userId="303fc86cbab77272" providerId="LiveId" clId="{5CF99517-1F4B-4B47-8D8E-709890DD7C88}" dt="2019-11-23T14:02:49.238" v="3021" actId="14100"/>
          <ac:picMkLst>
            <pc:docMk/>
            <pc:sldMk cId="1469477853" sldId="388"/>
            <ac:picMk id="5" creationId="{6AE39C18-FA20-4E3D-BA2A-5DC3964A6238}"/>
          </ac:picMkLst>
        </pc:picChg>
      </pc:sldChg>
      <pc:sldChg chg="del">
        <pc:chgData name="Christophe Lebrun" userId="303fc86cbab77272" providerId="LiveId" clId="{5CF99517-1F4B-4B47-8D8E-709890DD7C88}" dt="2019-11-22T18:58:59.350" v="638" actId="2696"/>
        <pc:sldMkLst>
          <pc:docMk/>
          <pc:sldMk cId="1023464234" sldId="390"/>
        </pc:sldMkLst>
      </pc:sldChg>
      <pc:sldChg chg="del">
        <pc:chgData name="Christophe Lebrun" userId="303fc86cbab77272" providerId="LiveId" clId="{5CF99517-1F4B-4B47-8D8E-709890DD7C88}" dt="2019-11-23T13:52:08.804" v="2895" actId="2696"/>
        <pc:sldMkLst>
          <pc:docMk/>
          <pc:sldMk cId="2350210987" sldId="392"/>
        </pc:sldMkLst>
      </pc:sldChg>
      <pc:sldChg chg="addSp modSp">
        <pc:chgData name="Christophe Lebrun" userId="303fc86cbab77272" providerId="LiveId" clId="{5CF99517-1F4B-4B47-8D8E-709890DD7C88}" dt="2019-11-25T15:58:53.094" v="3220" actId="1076"/>
        <pc:sldMkLst>
          <pc:docMk/>
          <pc:sldMk cId="616920843" sldId="396"/>
        </pc:sldMkLst>
        <pc:spChg chg="mod">
          <ac:chgData name="Christophe Lebrun" userId="303fc86cbab77272" providerId="LiveId" clId="{5CF99517-1F4B-4B47-8D8E-709890DD7C88}" dt="2019-11-22T14:22:48.620" v="604" actId="20577"/>
          <ac:spMkLst>
            <pc:docMk/>
            <pc:sldMk cId="616920843" sldId="396"/>
            <ac:spMk id="8" creationId="{EB4C0EC6-FAF7-4E08-8D83-189CB951F9E8}"/>
          </ac:spMkLst>
        </pc:spChg>
        <pc:picChg chg="add mod">
          <ac:chgData name="Christophe Lebrun" userId="303fc86cbab77272" providerId="LiveId" clId="{5CF99517-1F4B-4B47-8D8E-709890DD7C88}" dt="2019-11-23T14:04:47.404" v="3022" actId="1076"/>
          <ac:picMkLst>
            <pc:docMk/>
            <pc:sldMk cId="616920843" sldId="396"/>
            <ac:picMk id="3" creationId="{A36E309D-8F32-40B9-A588-BA9A67766C5F}"/>
          </ac:picMkLst>
        </pc:picChg>
        <pc:picChg chg="mod">
          <ac:chgData name="Christophe Lebrun" userId="303fc86cbab77272" providerId="LiveId" clId="{5CF99517-1F4B-4B47-8D8E-709890DD7C88}" dt="2019-11-25T15:58:46.808" v="3219" actId="1076"/>
          <ac:picMkLst>
            <pc:docMk/>
            <pc:sldMk cId="616920843" sldId="396"/>
            <ac:picMk id="4" creationId="{8FDB3700-8155-4A6F-9C7A-9AD1A5D517C2}"/>
          </ac:picMkLst>
        </pc:picChg>
        <pc:picChg chg="add mod">
          <ac:chgData name="Christophe Lebrun" userId="303fc86cbab77272" providerId="LiveId" clId="{5CF99517-1F4B-4B47-8D8E-709890DD7C88}" dt="2019-11-25T15:58:27.788" v="3216" actId="1076"/>
          <ac:picMkLst>
            <pc:docMk/>
            <pc:sldMk cId="616920843" sldId="396"/>
            <ac:picMk id="8" creationId="{1922D9D9-7305-4E49-BE24-98B350BA1B8C}"/>
          </ac:picMkLst>
        </pc:picChg>
        <pc:picChg chg="add mod">
          <ac:chgData name="Christophe Lebrun" userId="303fc86cbab77272" providerId="LiveId" clId="{5CF99517-1F4B-4B47-8D8E-709890DD7C88}" dt="2019-11-25T15:58:53.094" v="3220" actId="1076"/>
          <ac:picMkLst>
            <pc:docMk/>
            <pc:sldMk cId="616920843" sldId="396"/>
            <ac:picMk id="9" creationId="{610AD87A-1E00-4237-B10D-42762C7C81E5}"/>
          </ac:picMkLst>
        </pc:picChg>
        <pc:picChg chg="mod">
          <ac:chgData name="Christophe Lebrun" userId="303fc86cbab77272" providerId="LiveId" clId="{5CF99517-1F4B-4B47-8D8E-709890DD7C88}" dt="2019-11-23T14:00:56.221" v="301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addSp modSp">
        <pc:chgData name="Christophe Lebrun" userId="303fc86cbab77272" providerId="LiveId" clId="{5CF99517-1F4B-4B47-8D8E-709890DD7C88}" dt="2019-11-21T19:01:49.218" v="591" actId="1076"/>
        <pc:sldMkLst>
          <pc:docMk/>
          <pc:sldMk cId="3895264474" sldId="398"/>
        </pc:sldMkLst>
        <pc:picChg chg="add mod ord">
          <ac:chgData name="Christophe Lebrun" userId="303fc86cbab77272" providerId="LiveId" clId="{5CF99517-1F4B-4B47-8D8E-709890DD7C88}" dt="2019-11-21T18:56:33.251" v="573" actId="14100"/>
          <ac:picMkLst>
            <pc:docMk/>
            <pc:sldMk cId="3895264474" sldId="398"/>
            <ac:picMk id="2" creationId="{E9AD3514-8460-49CD-8355-63DE3CA1E4CA}"/>
          </ac:picMkLst>
        </pc:picChg>
        <pc:picChg chg="add mod modCrop">
          <ac:chgData name="Christophe Lebrun" userId="303fc86cbab77272" providerId="LiveId" clId="{5CF99517-1F4B-4B47-8D8E-709890DD7C88}" dt="2019-11-21T19:01:49.218" v="591" actId="107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5CF99517-1F4B-4B47-8D8E-709890DD7C88}" dt="2019-11-21T18:57:37.275" v="580" actId="478"/>
        <pc:sldMkLst>
          <pc:docMk/>
          <pc:sldMk cId="2935002326" sldId="399"/>
        </pc:sldMkLst>
        <pc:picChg chg="add mod">
          <ac:chgData name="Christophe Lebrun" userId="303fc86cbab77272" providerId="LiveId" clId="{5CF99517-1F4B-4B47-8D8E-709890DD7C88}" dt="2019-11-21T18:57:35.006" v="579" actId="1076"/>
          <ac:picMkLst>
            <pc:docMk/>
            <pc:sldMk cId="2935002326" sldId="399"/>
            <ac:picMk id="2" creationId="{19E5162E-E68F-4306-A849-0887AD77FAEA}"/>
          </ac:picMkLst>
        </pc:picChg>
        <pc:picChg chg="del mod">
          <ac:chgData name="Christophe Lebrun" userId="303fc86cbab77272" providerId="LiveId" clId="{5CF99517-1F4B-4B47-8D8E-709890DD7C88}" dt="2019-11-21T18:57:37.275" v="580" actId="478"/>
          <ac:picMkLst>
            <pc:docMk/>
            <pc:sldMk cId="2935002326" sldId="399"/>
            <ac:picMk id="5" creationId="{AFBE8BC8-3063-4B1C-B6E0-4EF753A5F2BA}"/>
          </ac:picMkLst>
        </pc:picChg>
      </pc:sldChg>
      <pc:sldChg chg="addSp modSp">
        <pc:chgData name="Christophe Lebrun" userId="303fc86cbab77272" providerId="LiveId" clId="{5CF99517-1F4B-4B47-8D8E-709890DD7C88}" dt="2019-11-23T13:51:45.066" v="2894" actId="1076"/>
        <pc:sldMkLst>
          <pc:docMk/>
          <pc:sldMk cId="2844395151" sldId="400"/>
        </pc:sldMkLst>
        <pc:picChg chg="add mod">
          <ac:chgData name="Christophe Lebrun" userId="303fc86cbab77272" providerId="LiveId" clId="{5CF99517-1F4B-4B47-8D8E-709890DD7C88}" dt="2019-11-23T13:51:45.066" v="2894" actId="1076"/>
          <ac:picMkLst>
            <pc:docMk/>
            <pc:sldMk cId="2844395151" sldId="400"/>
            <ac:picMk id="5" creationId="{BB1161D6-DFD6-458C-BF4D-0EB7D4D5B905}"/>
          </ac:picMkLst>
        </pc:picChg>
      </pc:sldChg>
      <pc:sldChg chg="modSp">
        <pc:chgData name="Christophe Lebrun" userId="303fc86cbab77272" providerId="LiveId" clId="{5CF99517-1F4B-4B47-8D8E-709890DD7C88}" dt="2019-11-25T15:59:15.005" v="3222" actId="20577"/>
        <pc:sldMkLst>
          <pc:docMk/>
          <pc:sldMk cId="2824916186" sldId="401"/>
        </pc:sldMkLst>
        <pc:graphicFrameChg chg="mod">
          <ac:chgData name="Christophe Lebrun" userId="303fc86cbab77272" providerId="LiveId" clId="{5CF99517-1F4B-4B47-8D8E-709890DD7C88}" dt="2019-11-25T15:59:15.005" v="3222" actId="20577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addSp delSp modSp">
        <pc:chgData name="Christophe Lebrun" userId="303fc86cbab77272" providerId="LiveId" clId="{5CF99517-1F4B-4B47-8D8E-709890DD7C88}" dt="2019-11-25T15:54:47.500" v="3205" actId="1036"/>
        <pc:sldMkLst>
          <pc:docMk/>
          <pc:sldMk cId="2090096952" sldId="402"/>
        </pc:sldMkLst>
        <pc:spChg chg="add mod ord">
          <ac:chgData name="Christophe Lebrun" userId="303fc86cbab77272" providerId="LiveId" clId="{5CF99517-1F4B-4B47-8D8E-709890DD7C88}" dt="2019-11-25T15:54:47.500" v="3205" actId="1036"/>
          <ac:spMkLst>
            <pc:docMk/>
            <pc:sldMk cId="2090096952" sldId="402"/>
            <ac:spMk id="2" creationId="{7F77AC2A-2C99-4832-88AD-A2DAA31BDD2F}"/>
          </ac:spMkLst>
        </pc:spChg>
        <pc:spChg chg="mod ord">
          <ac:chgData name="Christophe Lebrun" userId="303fc86cbab77272" providerId="LiveId" clId="{5CF99517-1F4B-4B47-8D8E-709890DD7C88}" dt="2019-11-25T15:54:47.500" v="3205" actId="1036"/>
          <ac:spMkLst>
            <pc:docMk/>
            <pc:sldMk cId="2090096952" sldId="402"/>
            <ac:spMk id="5" creationId="{86700D53-705B-46ED-AF66-E74E744184AC}"/>
          </ac:spMkLst>
        </pc:spChg>
        <pc:spChg chg="mod ord">
          <ac:chgData name="Christophe Lebrun" userId="303fc86cbab77272" providerId="LiveId" clId="{5CF99517-1F4B-4B47-8D8E-709890DD7C88}" dt="2019-11-25T15:54:19.100" v="3186" actId="20577"/>
          <ac:spMkLst>
            <pc:docMk/>
            <pc:sldMk cId="2090096952" sldId="402"/>
            <ac:spMk id="6" creationId="{24BC0752-B172-4EE5-A09D-5C0E2C345475}"/>
          </ac:spMkLst>
        </pc:spChg>
        <pc:spChg chg="del mod ord">
          <ac:chgData name="Christophe Lebrun" userId="303fc86cbab77272" providerId="LiveId" clId="{5CF99517-1F4B-4B47-8D8E-709890DD7C88}" dt="2019-11-25T15:53:48.354" v="3181" actId="478"/>
          <ac:spMkLst>
            <pc:docMk/>
            <pc:sldMk cId="2090096952" sldId="402"/>
            <ac:spMk id="7" creationId="{64858998-2BC5-43FE-8A6A-060A1D29EC33}"/>
          </ac:spMkLst>
        </pc:spChg>
        <pc:picChg chg="add mod">
          <ac:chgData name="Christophe Lebrun" userId="303fc86cbab77272" providerId="LiveId" clId="{5CF99517-1F4B-4B47-8D8E-709890DD7C88}" dt="2019-11-25T15:53:31.174" v="3178" actId="14100"/>
          <ac:picMkLst>
            <pc:docMk/>
            <pc:sldMk cId="2090096952" sldId="402"/>
            <ac:picMk id="4" creationId="{C0EDDE41-A26C-487E-8917-1576EDA46D74}"/>
          </ac:picMkLst>
        </pc:picChg>
      </pc:sldChg>
      <pc:sldChg chg="addSp delSp modSp del">
        <pc:chgData name="Christophe Lebrun" userId="303fc86cbab77272" providerId="LiveId" clId="{5CF99517-1F4B-4B47-8D8E-709890DD7C88}" dt="2019-11-23T14:01:47.720" v="3016" actId="2696"/>
        <pc:sldMkLst>
          <pc:docMk/>
          <pc:sldMk cId="2967539572" sldId="403"/>
        </pc:sldMkLst>
        <pc:picChg chg="del">
          <ac:chgData name="Christophe Lebrun" userId="303fc86cbab77272" providerId="LiveId" clId="{5CF99517-1F4B-4B47-8D8E-709890DD7C88}" dt="2019-11-22T13:41:30.754" v="592" actId="478"/>
          <ac:picMkLst>
            <pc:docMk/>
            <pc:sldMk cId="2967539572" sldId="403"/>
            <ac:picMk id="3" creationId="{71D295F8-2865-4574-B959-4ACA5F974D8B}"/>
          </ac:picMkLst>
        </pc:picChg>
        <pc:picChg chg="add del mod">
          <ac:chgData name="Christophe Lebrun" userId="303fc86cbab77272" providerId="LiveId" clId="{5CF99517-1F4B-4B47-8D8E-709890DD7C88}" dt="2019-11-23T13:56:56.105" v="2959"/>
          <ac:picMkLst>
            <pc:docMk/>
            <pc:sldMk cId="2967539572" sldId="403"/>
            <ac:picMk id="5" creationId="{3011AF8F-D767-4C97-9B45-379C6AE629DA}"/>
          </ac:picMkLst>
        </pc:picChg>
        <pc:picChg chg="add mod">
          <ac:chgData name="Christophe Lebrun" userId="303fc86cbab77272" providerId="LiveId" clId="{5CF99517-1F4B-4B47-8D8E-709890DD7C88}" dt="2019-11-22T13:42:50.768" v="600" actId="1076"/>
          <ac:picMkLst>
            <pc:docMk/>
            <pc:sldMk cId="2967539572" sldId="403"/>
            <ac:picMk id="9" creationId="{2E926B44-0BCE-46DA-8423-B6C757A16358}"/>
          </ac:picMkLst>
        </pc:picChg>
        <pc:picChg chg="del">
          <ac:chgData name="Christophe Lebrun" userId="303fc86cbab77272" providerId="LiveId" clId="{5CF99517-1F4B-4B47-8D8E-709890DD7C88}" dt="2019-11-23T14:01:19.614" v="3013"/>
          <ac:picMkLst>
            <pc:docMk/>
            <pc:sldMk cId="2967539572" sldId="403"/>
            <ac:picMk id="11" creationId="{F6D01C03-DFBE-44BA-A962-1FCD6C418AAD}"/>
          </ac:picMkLst>
        </pc:picChg>
        <pc:picChg chg="del">
          <ac:chgData name="Christophe Lebrun" userId="303fc86cbab77272" providerId="LiveId" clId="{5CF99517-1F4B-4B47-8D8E-709890DD7C88}" dt="2019-11-22T13:41:54.107" v="595" actId="478"/>
          <ac:picMkLst>
            <pc:docMk/>
            <pc:sldMk cId="2967539572" sldId="403"/>
            <ac:picMk id="12" creationId="{3423944F-5403-4CF4-977C-3E76AD778514}"/>
          </ac:picMkLst>
        </pc:picChg>
      </pc:sldChg>
      <pc:sldChg chg="delSp modSp ord modAnim">
        <pc:chgData name="Christophe Lebrun" userId="303fc86cbab77272" providerId="LiveId" clId="{5CF99517-1F4B-4B47-8D8E-709890DD7C88}" dt="2019-11-23T10:31:20.728" v="714"/>
        <pc:sldMkLst>
          <pc:docMk/>
          <pc:sldMk cId="59910576" sldId="404"/>
        </pc:sldMkLst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3" creationId="{169CE832-A455-4FD7-8B5B-8197F5013D30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7" creationId="{ADC6FD53-09FE-4F03-B372-0BC4A999AB0C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8" creationId="{6033FF4F-4318-4AE0-8BFE-7C49BDFC73A3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0" creationId="{2317D3D7-CE1D-4C83-804F-CEA1D84BA73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1" creationId="{F91168C3-BC9C-42DF-A8CE-6482D5B6916B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3" creationId="{6169A802-7D3F-4801-AED1-2ED47F3B2DA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4" creationId="{62B7313C-41F7-4894-9F4B-7C1E982A1FA2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8" creationId="{2E912938-2BD5-449C-A761-86B94EBC0771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50" creationId="{84B65492-C7C1-4A1F-A699-04E87C68A7C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87" creationId="{3D8B5E7D-475D-40FC-9D53-0A80343EA916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6" creationId="{921341E7-986A-4C30-B10C-1EA8975C392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7" creationId="{70D8CDC7-5D90-4365-BD81-0A3BF358671F}"/>
          </ac:spMkLst>
        </pc:spChg>
        <pc:grpChg chg="del">
          <ac:chgData name="Christophe Lebrun" userId="303fc86cbab77272" providerId="LiveId" clId="{5CF99517-1F4B-4B47-8D8E-709890DD7C88}" dt="2019-11-23T10:26:55.523" v="693" actId="165"/>
          <ac:grpSpMkLst>
            <pc:docMk/>
            <pc:sldMk cId="59910576" sldId="404"/>
            <ac:grpSpMk id="40" creationId="{746340E2-4866-48BE-A29D-84EA362C4038}"/>
          </ac:grpSpMkLst>
        </pc:grp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27" creationId="{0D9A4B1B-4EEA-474A-9E08-560DBE6FC7EA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1" creationId="{B3E20315-14E1-4607-9CB5-CCF3E0FD85A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2" creationId="{B4027141-47B8-4A17-961A-B889A046545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4" creationId="{9C73185A-0694-4F68-BBFC-BF8DDE70AB47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8" creationId="{8DC97F58-CD40-4F08-8F93-614B5C91A6B9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2" creationId="{4693BE00-FBB9-4E25-A029-87A0C1C2D9E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7" creationId="{FC954F39-13AA-479D-8B9E-91EEE39739B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55" creationId="{5087867E-9351-4F9F-9EE2-B75B6CB0897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64" creationId="{0F7F1182-9FB9-4456-97E6-D070723B9378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86" creationId="{70526DBA-CB49-4329-B2B1-12F9EF31DE0B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90" creationId="{8CCB1008-FFFD-46D2-9FFF-3DE49E58EC9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09" creationId="{F1721845-F119-4CBC-9765-214005BA815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35" creationId="{F6C47799-4ABC-40D1-B01D-7D8AD38FBA7E}"/>
          </ac:cxnSpMkLst>
        </pc:cxnChg>
      </pc:sldChg>
      <pc:sldChg chg="del">
        <pc:chgData name="Christophe Lebrun" userId="303fc86cbab77272" providerId="LiveId" clId="{5CF99517-1F4B-4B47-8D8E-709890DD7C88}" dt="2019-11-22T18:58:55.530" v="637" actId="2696"/>
        <pc:sldMkLst>
          <pc:docMk/>
          <pc:sldMk cId="2546689667" sldId="405"/>
        </pc:sldMkLst>
      </pc:sldChg>
      <pc:sldChg chg="addSp delSp modSp ord modAnim">
        <pc:chgData name="Christophe Lebrun" userId="303fc86cbab77272" providerId="LiveId" clId="{5CF99517-1F4B-4B47-8D8E-709890DD7C88}" dt="2019-11-23T13:56:26.879" v="2958"/>
        <pc:sldMkLst>
          <pc:docMk/>
          <pc:sldMk cId="1020119926" sldId="406"/>
        </pc:sldMkLst>
        <pc:spChg chg="mod">
          <ac:chgData name="Christophe Lebrun" userId="303fc86cbab77272" providerId="LiveId" clId="{5CF99517-1F4B-4B47-8D8E-709890DD7C88}" dt="2019-11-21T17:19:40.222" v="374" actId="113"/>
          <ac:spMkLst>
            <pc:docMk/>
            <pc:sldMk cId="1020119926" sldId="406"/>
            <ac:spMk id="2" creationId="{3EEEBCC2-CED2-436F-9CA0-FA371E85D1C5}"/>
          </ac:spMkLst>
        </pc:spChg>
        <pc:spChg chg="add del mod">
          <ac:chgData name="Christophe Lebrun" userId="303fc86cbab77272" providerId="LiveId" clId="{5CF99517-1F4B-4B47-8D8E-709890DD7C88}" dt="2019-11-21T17:13:57.590" v="235" actId="478"/>
          <ac:spMkLst>
            <pc:docMk/>
            <pc:sldMk cId="1020119926" sldId="406"/>
            <ac:spMk id="7" creationId="{847FBA12-FAD1-4407-9738-EFA36A3DE65E}"/>
          </ac:spMkLst>
        </pc:spChg>
        <pc:spChg chg="add del mod">
          <ac:chgData name="Christophe Lebrun" userId="303fc86cbab77272" providerId="LiveId" clId="{5CF99517-1F4B-4B47-8D8E-709890DD7C88}" dt="2019-11-21T17:14:59.852" v="274" actId="478"/>
          <ac:spMkLst>
            <pc:docMk/>
            <pc:sldMk cId="1020119926" sldId="406"/>
            <ac:spMk id="8" creationId="{B385EC83-D4C8-463E-B797-DC8D10171091}"/>
          </ac:spMkLst>
        </pc:spChg>
        <pc:spChg chg="add del mod">
          <ac:chgData name="Christophe Lebrun" userId="303fc86cbab77272" providerId="LiveId" clId="{5CF99517-1F4B-4B47-8D8E-709890DD7C88}" dt="2019-11-21T17:16:09.150" v="290" actId="478"/>
          <ac:spMkLst>
            <pc:docMk/>
            <pc:sldMk cId="1020119926" sldId="406"/>
            <ac:spMk id="10" creationId="{1C6CD9FB-86DD-4A0A-A065-8134542BFAA8}"/>
          </ac:spMkLst>
        </pc:spChg>
        <pc:spChg chg="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12" creationId="{53E7DD06-59A1-4820-B127-C0F6B143B44B}"/>
          </ac:spMkLst>
        </pc:spChg>
        <pc:spChg chg="add mod">
          <ac:chgData name="Christophe Lebrun" userId="303fc86cbab77272" providerId="LiveId" clId="{5CF99517-1F4B-4B47-8D8E-709890DD7C88}" dt="2019-11-21T18:50:22.085" v="540" actId="20577"/>
          <ac:spMkLst>
            <pc:docMk/>
            <pc:sldMk cId="1020119926" sldId="406"/>
            <ac:spMk id="19" creationId="{7BF85BA5-8782-4149-AFD1-AFEFFEF0501F}"/>
          </ac:spMkLst>
        </pc:spChg>
        <pc:spChg chg="add mod">
          <ac:chgData name="Christophe Lebrun" userId="303fc86cbab77272" providerId="LiveId" clId="{5CF99517-1F4B-4B47-8D8E-709890DD7C88}" dt="2019-11-23T10:20:19.153" v="655" actId="313"/>
          <ac:spMkLst>
            <pc:docMk/>
            <pc:sldMk cId="1020119926" sldId="406"/>
            <ac:spMk id="21" creationId="{2F6A878F-C608-48BA-9453-C41111D1BCFD}"/>
          </ac:spMkLst>
        </pc:spChg>
        <pc:spChg chg="add mod">
          <ac:chgData name="Christophe Lebrun" userId="303fc86cbab77272" providerId="LiveId" clId="{5CF99517-1F4B-4B47-8D8E-709890DD7C88}" dt="2019-11-23T10:19:38.806" v="653" actId="14100"/>
          <ac:spMkLst>
            <pc:docMk/>
            <pc:sldMk cId="1020119926" sldId="406"/>
            <ac:spMk id="25" creationId="{9090EBA1-1099-4EF2-9DCF-C452175FAE4F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6" creationId="{26A176E4-4DDC-46BE-AEAE-66FB37B858BA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7" creationId="{12BFE275-AE48-43D9-AFAD-A11A043A8A3B}"/>
          </ac:spMkLst>
        </pc:spChg>
        <pc:spChg chg="add mod topLvl">
          <ac:chgData name="Christophe Lebrun" userId="303fc86cbab77272" providerId="LiveId" clId="{5CF99517-1F4B-4B47-8D8E-709890DD7C88}" dt="2019-11-23T10:21:39.183" v="690" actId="14100"/>
          <ac:spMkLst>
            <pc:docMk/>
            <pc:sldMk cId="1020119926" sldId="406"/>
            <ac:spMk id="29" creationId="{CE312557-498A-4425-A2EE-4E054DDD0E9C}"/>
          </ac:spMkLst>
        </pc:spChg>
        <pc:spChg chg="add del mod">
          <ac:chgData name="Christophe Lebrun" userId="303fc86cbab77272" providerId="LiveId" clId="{5CF99517-1F4B-4B47-8D8E-709890DD7C88}" dt="2019-11-21T17:25:10.067" v="468" actId="478"/>
          <ac:spMkLst>
            <pc:docMk/>
            <pc:sldMk cId="1020119926" sldId="406"/>
            <ac:spMk id="30" creationId="{A0CD1ED7-84C8-4CEA-9AC4-CD7E5539C659}"/>
          </ac:spMkLst>
        </pc:spChg>
        <pc:grpChg chg="del mod">
          <ac:chgData name="Christophe Lebrun" userId="303fc86cbab77272" providerId="LiveId" clId="{5CF99517-1F4B-4B47-8D8E-709890DD7C88}" dt="2019-11-23T10:21:13.099" v="687" actId="165"/>
          <ac:grpSpMkLst>
            <pc:docMk/>
            <pc:sldMk cId="1020119926" sldId="406"/>
            <ac:grpSpMk id="3" creationId="{62445485-8026-45F3-806C-5B0695A0DBC7}"/>
          </ac:grpSpMkLst>
        </pc:grpChg>
        <pc:grpChg chg="add mod">
          <ac:chgData name="Christophe Lebrun" userId="303fc86cbab77272" providerId="LiveId" clId="{5CF99517-1F4B-4B47-8D8E-709890DD7C88}" dt="2019-11-21T17:21:36.980" v="388" actId="164"/>
          <ac:grpSpMkLst>
            <pc:docMk/>
            <pc:sldMk cId="1020119926" sldId="406"/>
            <ac:grpSpMk id="28" creationId="{5C7968B1-38C1-4BFC-833F-16013AB76CD9}"/>
          </ac:grpSpMkLst>
        </pc:grpChg>
        <pc:grpChg chg="add mod">
          <ac:chgData name="Christophe Lebrun" userId="303fc86cbab77272" providerId="LiveId" clId="{5CF99517-1F4B-4B47-8D8E-709890DD7C88}" dt="2019-11-21T17:27:59.945" v="527" actId="1076"/>
          <ac:grpSpMkLst>
            <pc:docMk/>
            <pc:sldMk cId="1020119926" sldId="406"/>
            <ac:grpSpMk id="55" creationId="{38D63455-65D4-4232-8143-B66DFBDFB1A7}"/>
          </ac:grpSpMkLst>
        </pc:grpChg>
        <pc:picChg chg="add del mod ord">
          <ac:chgData name="Christophe Lebrun" userId="303fc86cbab77272" providerId="LiveId" clId="{5CF99517-1F4B-4B47-8D8E-709890DD7C88}" dt="2019-11-21T17:14:18.309" v="242"/>
          <ac:picMkLst>
            <pc:docMk/>
            <pc:sldMk cId="1020119926" sldId="406"/>
            <ac:picMk id="5" creationId="{AB4082D4-4191-4B8A-84B8-84B3A480D7CF}"/>
          </ac:picMkLst>
        </pc:picChg>
        <pc:picChg chg="mod">
          <ac:chgData name="Christophe Lebrun" userId="303fc86cbab77272" providerId="LiveId" clId="{5CF99517-1F4B-4B47-8D8E-709890DD7C88}" dt="2019-11-21T18:49:38.143" v="532" actId="1076"/>
          <ac:picMkLst>
            <pc:docMk/>
            <pc:sldMk cId="1020119926" sldId="406"/>
            <ac:picMk id="6" creationId="{970C91BE-C969-4EF2-9164-BB2F0D97E4CB}"/>
          </ac:picMkLst>
        </pc:picChg>
        <pc:picChg chg="add del mod">
          <ac:chgData name="Christophe Lebrun" userId="303fc86cbab77272" providerId="LiveId" clId="{5CF99517-1F4B-4B47-8D8E-709890DD7C88}" dt="2019-11-21T17:09:24.077" v="196" actId="478"/>
          <ac:picMkLst>
            <pc:docMk/>
            <pc:sldMk cId="1020119926" sldId="406"/>
            <ac:picMk id="9" creationId="{11446B89-D1FA-41F9-9850-DFC81068207E}"/>
          </ac:picMkLst>
        </pc:picChg>
        <pc:picChg chg="add del mod">
          <ac:chgData name="Christophe Lebrun" userId="303fc86cbab77272" providerId="LiveId" clId="{5CF99517-1F4B-4B47-8D8E-709890DD7C88}" dt="2019-11-21T17:10:50.149" v="198" actId="478"/>
          <ac:picMkLst>
            <pc:docMk/>
            <pc:sldMk cId="1020119926" sldId="406"/>
            <ac:picMk id="13" creationId="{438371D6-93C4-46DE-AE7E-9141576863CF}"/>
          </ac:picMkLst>
        </pc:picChg>
        <pc:picChg chg="mod">
          <ac:chgData name="Christophe Lebrun" userId="303fc86cbab77272" providerId="LiveId" clId="{5CF99517-1F4B-4B47-8D8E-709890DD7C88}" dt="2019-11-21T17:27:54.261" v="526" actId="164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6" creationId="{B2E1C465-2BEC-49AD-8A55-15CD5C166995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8" creationId="{200AD8DC-526C-45DC-946A-CBA7D10B9E59}"/>
          </ac:picMkLst>
        </pc:picChg>
        <pc:picChg chg="add del mod">
          <ac:chgData name="Christophe Lebrun" userId="303fc86cbab77272" providerId="LiveId" clId="{5CF99517-1F4B-4B47-8D8E-709890DD7C88}" dt="2019-11-21T17:27:14.589" v="508" actId="478"/>
          <ac:picMkLst>
            <pc:docMk/>
            <pc:sldMk cId="1020119926" sldId="406"/>
            <ac:picMk id="20" creationId="{73AEE07D-0C05-4FCA-9CAF-3D47CA2A7A96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23" creationId="{2865341C-A282-4DFB-A09A-18363E0ACED1}"/>
          </ac:picMkLst>
        </pc:picChg>
        <pc:picChg chg="add mod">
          <ac:chgData name="Christophe Lebrun" userId="303fc86cbab77272" providerId="LiveId" clId="{5CF99517-1F4B-4B47-8D8E-709890DD7C88}" dt="2019-11-23T10:20:31.926" v="656" actId="1076"/>
          <ac:picMkLst>
            <pc:docMk/>
            <pc:sldMk cId="1020119926" sldId="406"/>
            <ac:picMk id="24" creationId="{F1DBBBCC-747F-45F0-95BC-9EEE2635CF32}"/>
          </ac:picMkLst>
        </pc:picChg>
        <pc:picChg chg="mod topLvl">
          <ac:chgData name="Christophe Lebrun" userId="303fc86cbab77272" providerId="LiveId" clId="{5CF99517-1F4B-4B47-8D8E-709890DD7C88}" dt="2019-11-23T10:21:25.759" v="689" actId="14100"/>
          <ac:picMkLst>
            <pc:docMk/>
            <pc:sldMk cId="1020119926" sldId="406"/>
            <ac:picMk id="30" creationId="{7F7AD2E5-57EA-49AA-B70D-1413B4B61815}"/>
          </ac:picMkLst>
        </pc:picChg>
        <pc:cxnChg chg="add mod">
          <ac:chgData name="Christophe Lebrun" userId="303fc86cbab77272" providerId="LiveId" clId="{5CF99517-1F4B-4B47-8D8E-709890DD7C88}" dt="2019-11-21T17:26:56.648" v="501" actId="14100"/>
          <ac:cxnSpMkLst>
            <pc:docMk/>
            <pc:sldMk cId="1020119926" sldId="406"/>
            <ac:cxnSpMk id="32" creationId="{507EDF09-EAF0-41D5-A81E-254E0130A532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6" creationId="{1F82D370-D219-43F4-A45A-07621D36F387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7" creationId="{25ED32BD-600D-4334-A804-C9C9FC4B5215}"/>
          </ac:cxnSpMkLst>
        </pc:cxnChg>
        <pc:cxnChg chg="add mod">
          <ac:chgData name="Christophe Lebrun" userId="303fc86cbab77272" providerId="LiveId" clId="{5CF99517-1F4B-4B47-8D8E-709890DD7C88}" dt="2019-11-21T17:27:11.541" v="507" actId="14100"/>
          <ac:cxnSpMkLst>
            <pc:docMk/>
            <pc:sldMk cId="1020119926" sldId="406"/>
            <ac:cxnSpMk id="38" creationId="{D1E3B51E-2BEA-4D2E-B3F0-EAA910384C4C}"/>
          </ac:cxnSpMkLst>
        </pc:cxnChg>
        <pc:cxnChg chg="add del">
          <ac:chgData name="Christophe Lebrun" userId="303fc86cbab77272" providerId="LiveId" clId="{5CF99517-1F4B-4B47-8D8E-709890DD7C88}" dt="2019-11-21T17:26:51.052" v="499" actId="478"/>
          <ac:cxnSpMkLst>
            <pc:docMk/>
            <pc:sldMk cId="1020119926" sldId="406"/>
            <ac:cxnSpMk id="39" creationId="{DBF54CE2-E152-4FAF-AD07-5ABF3621D345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42" creationId="{B7FFD4A5-6748-4F08-88BB-CB1E1ADA66D6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52" creationId="{1085DB9D-D48E-416C-B008-EF17D05C77C9}"/>
          </ac:cxnSpMkLst>
        </pc:cxnChg>
      </pc:sldChg>
      <pc:sldChg chg="addSp delSp modSp ord modAnim">
        <pc:chgData name="Christophe Lebrun" userId="303fc86cbab77272" providerId="LiveId" clId="{5CF99517-1F4B-4B47-8D8E-709890DD7C88}" dt="2019-11-23T13:50:36.041" v="2886" actId="1076"/>
        <pc:sldMkLst>
          <pc:docMk/>
          <pc:sldMk cId="355308446" sldId="407"/>
        </pc:sldMkLst>
        <pc:spChg chg="del">
          <ac:chgData name="Christophe Lebrun" userId="303fc86cbab77272" providerId="LiveId" clId="{5CF99517-1F4B-4B47-8D8E-709890DD7C88}" dt="2019-11-21T15:52:22.534" v="27" actId="478"/>
          <ac:spMkLst>
            <pc:docMk/>
            <pc:sldMk cId="355308446" sldId="407"/>
            <ac:spMk id="2" creationId="{8943DF8F-529D-44DA-9FA8-F7DD67C12D20}"/>
          </ac:spMkLst>
        </pc:spChg>
        <pc:spChg chg="add del mod">
          <ac:chgData name="Christophe Lebrun" userId="303fc86cbab77272" providerId="LiveId" clId="{5CF99517-1F4B-4B47-8D8E-709890DD7C88}" dt="2019-11-21T15:52:24.896" v="28" actId="478"/>
          <ac:spMkLst>
            <pc:docMk/>
            <pc:sldMk cId="355308446" sldId="407"/>
            <ac:spMk id="5" creationId="{2C6316F4-3B79-4DBD-82C8-910D74264D4E}"/>
          </ac:spMkLst>
        </pc:spChg>
        <pc:spChg chg="add mod">
          <ac:chgData name="Christophe Lebrun" userId="303fc86cbab77272" providerId="LiveId" clId="{5CF99517-1F4B-4B47-8D8E-709890DD7C88}" dt="2019-11-21T15:54:59.441" v="48" actId="114"/>
          <ac:spMkLst>
            <pc:docMk/>
            <pc:sldMk cId="355308446" sldId="407"/>
            <ac:spMk id="7" creationId="{BF41FD47-EEB0-48CC-8D8A-5B72D9263CAB}"/>
          </ac:spMkLst>
        </pc:spChg>
        <pc:spChg chg="mod">
          <ac:chgData name="Christophe Lebrun" userId="303fc86cbab77272" providerId="LiveId" clId="{5CF99517-1F4B-4B47-8D8E-709890DD7C88}" dt="2019-11-23T13:50:10.790" v="2883" actId="1076"/>
          <ac:spMkLst>
            <pc:docMk/>
            <pc:sldMk cId="355308446" sldId="407"/>
            <ac:spMk id="9" creationId="{7D11BF4D-C821-408A-8121-4D7606B20A5B}"/>
          </ac:spMkLst>
        </pc:spChg>
        <pc:picChg chg="mod">
          <ac:chgData name="Christophe Lebrun" userId="303fc86cbab77272" providerId="LiveId" clId="{5CF99517-1F4B-4B47-8D8E-709890DD7C88}" dt="2019-11-23T13:50:01.276" v="2880" actId="1076"/>
          <ac:picMkLst>
            <pc:docMk/>
            <pc:sldMk cId="355308446" sldId="407"/>
            <ac:picMk id="6" creationId="{247C3C59-A3F2-4C25-9154-A28531EA94CE}"/>
          </ac:picMkLst>
        </pc:picChg>
        <pc:picChg chg="mod">
          <ac:chgData name="Christophe Lebrun" userId="303fc86cbab77272" providerId="LiveId" clId="{5CF99517-1F4B-4B47-8D8E-709890DD7C88}" dt="2019-11-23T13:50:15.507" v="2884" actId="1076"/>
          <ac:picMkLst>
            <pc:docMk/>
            <pc:sldMk cId="355308446" sldId="407"/>
            <ac:picMk id="8" creationId="{BE6CEC5A-2DD6-448A-A907-6F5B52B44F90}"/>
          </ac:picMkLst>
        </pc:picChg>
        <pc:picChg chg="add mod">
          <ac:chgData name="Christophe Lebrun" userId="303fc86cbab77272" providerId="LiveId" clId="{5CF99517-1F4B-4B47-8D8E-709890DD7C88}" dt="2019-11-23T13:50:36.041" v="2886" actId="1076"/>
          <ac:picMkLst>
            <pc:docMk/>
            <pc:sldMk cId="355308446" sldId="407"/>
            <ac:picMk id="10" creationId="{6F5E0B48-7E39-4D92-A7B8-CEC622A3A43E}"/>
          </ac:picMkLst>
        </pc:picChg>
      </pc:sldChg>
      <pc:sldChg chg="addSp delSp modSp add delAnim modAnim">
        <pc:chgData name="Christophe Lebrun" userId="303fc86cbab77272" providerId="LiveId" clId="{5CF99517-1F4B-4B47-8D8E-709890DD7C88}" dt="2019-11-23T18:09:07.109" v="3112" actId="14100"/>
        <pc:sldMkLst>
          <pc:docMk/>
          <pc:sldMk cId="2662316673" sldId="408"/>
        </pc:sldMkLst>
        <pc:spChg chg="mod">
          <ac:chgData name="Christophe Lebrun" userId="303fc86cbab77272" providerId="LiveId" clId="{5CF99517-1F4B-4B47-8D8E-709890DD7C88}" dt="2019-11-23T13:42:27.647" v="2847" actId="20577"/>
          <ac:spMkLst>
            <pc:docMk/>
            <pc:sldMk cId="2662316673" sldId="408"/>
            <ac:spMk id="2" creationId="{5C9A419A-49B0-418E-80CB-42594B300BD2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3" creationId="{169CE832-A455-4FD7-8B5B-8197F5013D30}"/>
          </ac:spMkLst>
        </pc:spChg>
        <pc:spChg chg="add mod">
          <ac:chgData name="Christophe Lebrun" userId="303fc86cbab77272" providerId="LiveId" clId="{5CF99517-1F4B-4B47-8D8E-709890DD7C88}" dt="2019-11-23T17:56:49.133" v="3048" actId="1076"/>
          <ac:spMkLst>
            <pc:docMk/>
            <pc:sldMk cId="2662316673" sldId="408"/>
            <ac:spMk id="4" creationId="{23AC6470-5D64-460D-89FF-3251492C22D0}"/>
          </ac:spMkLst>
        </pc:spChg>
        <pc:spChg chg="add mod">
          <ac:chgData name="Christophe Lebrun" userId="303fc86cbab77272" providerId="LiveId" clId="{5CF99517-1F4B-4B47-8D8E-709890DD7C88}" dt="2019-11-23T17:51:17.139" v="3034" actId="962"/>
          <ac:spMkLst>
            <pc:docMk/>
            <pc:sldMk cId="2662316673" sldId="408"/>
            <ac:spMk id="5" creationId="{B0084E34-7E7E-4E11-BCB4-8E8A11FACBF7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7" creationId="{ADC6FD53-09FE-4F03-B372-0BC4A999AB0C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8" creationId="{6033FF4F-4318-4AE0-8BFE-7C49BDFC73A3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0" creationId="{2317D3D7-CE1D-4C83-804F-CEA1D84BA734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1" creationId="{F91168C3-BC9C-42DF-A8CE-6482D5B6916B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3" creationId="{6169A802-7D3F-4801-AED1-2ED47F3B2DA4}"/>
          </ac:spMkLst>
        </pc:spChg>
        <pc:spChg chg="add mod">
          <ac:chgData name="Christophe Lebrun" userId="303fc86cbab77272" providerId="LiveId" clId="{5CF99517-1F4B-4B47-8D8E-709890DD7C88}" dt="2019-11-23T17:51:25.598" v="3035" actId="962"/>
          <ac:spMkLst>
            <pc:docMk/>
            <pc:sldMk cId="2662316673" sldId="408"/>
            <ac:spMk id="33" creationId="{BA61744B-11F8-4341-9F09-26BE29690E02}"/>
          </ac:spMkLst>
        </pc:spChg>
        <pc:spChg chg="add mod ord">
          <ac:chgData name="Christophe Lebrun" userId="303fc86cbab77272" providerId="LiveId" clId="{5CF99517-1F4B-4B47-8D8E-709890DD7C88}" dt="2019-11-23T17:52:01.822" v="3036" actId="962"/>
          <ac:spMkLst>
            <pc:docMk/>
            <pc:sldMk cId="2662316673" sldId="408"/>
            <ac:spMk id="35" creationId="{5CFC8AAD-D9D7-412D-AC75-36431746DDD3}"/>
          </ac:spMkLst>
        </pc:spChg>
        <pc:spChg chg="add mod ord">
          <ac:chgData name="Christophe Lebrun" userId="303fc86cbab77272" providerId="LiveId" clId="{5CF99517-1F4B-4B47-8D8E-709890DD7C88}" dt="2019-11-23T17:52:15.439" v="3037" actId="962"/>
          <ac:spMkLst>
            <pc:docMk/>
            <pc:sldMk cId="2662316673" sldId="408"/>
            <ac:spMk id="36" creationId="{F59D335E-A3D9-4056-804D-43829FD06C1A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39" creationId="{ADBDCD4B-CE43-454A-8179-687929025437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41" creationId="{20F444C7-4C2B-46D2-BA23-CD771CA9B4B8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44" creationId="{62B7313C-41F7-4894-9F4B-7C1E982A1FA2}"/>
          </ac:spMkLst>
        </pc:spChg>
        <pc:spChg chg="del">
          <ac:chgData name="Christophe Lebrun" userId="303fc86cbab77272" providerId="LiveId" clId="{5CF99517-1F4B-4B47-8D8E-709890DD7C88}" dt="2019-11-23T11:26:27.812" v="900" actId="478"/>
          <ac:spMkLst>
            <pc:docMk/>
            <pc:sldMk cId="2662316673" sldId="408"/>
            <ac:spMk id="48" creationId="{2E912938-2BD5-449C-A761-86B94EBC0771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50" creationId="{84B65492-C7C1-4A1F-A699-04E87C68A7C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1" creationId="{CAA4FC38-EA69-402D-9C7E-4E796EFEA3B1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2" creationId="{DC90E041-2C1F-4D1B-BD62-88B36C954FA0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87" creationId="{3D8B5E7D-475D-40FC-9D53-0A80343EA9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8" creationId="{2D8251D1-9B51-4ACB-B730-1902926491D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9" creationId="{8EE84E29-452A-4102-957F-319E7CFDA624}"/>
          </ac:spMkLst>
        </pc:spChg>
        <pc:spChg chg="add mod ord">
          <ac:chgData name="Christophe Lebrun" userId="303fc86cbab77272" providerId="LiveId" clId="{5CF99517-1F4B-4B47-8D8E-709890DD7C88}" dt="2019-11-23T18:01:11.987" v="3060" actId="13244"/>
          <ac:spMkLst>
            <pc:docMk/>
            <pc:sldMk cId="2662316673" sldId="408"/>
            <ac:spMk id="94" creationId="{B9711228-D1C8-4241-8252-C22B5A7D04A9}"/>
          </ac:spMkLst>
        </pc:spChg>
        <pc:spChg chg="add mod or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95" creationId="{D6D08E5C-2F0F-49F7-88C5-403411DE5B2C}"/>
          </ac:spMkLst>
        </pc:spChg>
        <pc:spChg chg="add mod ord">
          <ac:chgData name="Christophe Lebrun" userId="303fc86cbab77272" providerId="LiveId" clId="{5CF99517-1F4B-4B47-8D8E-709890DD7C88}" dt="2019-11-23T18:00:59.799" v="3058" actId="962"/>
          <ac:spMkLst>
            <pc:docMk/>
            <pc:sldMk cId="2662316673" sldId="408"/>
            <ac:spMk id="99" creationId="{E484FE51-8716-4927-A3CE-CF1BE73B0AB1}"/>
          </ac:spMkLst>
        </pc:spChg>
        <pc:spChg chg="add del mod ord">
          <ac:chgData name="Christophe Lebrun" userId="303fc86cbab77272" providerId="LiveId" clId="{5CF99517-1F4B-4B47-8D8E-709890DD7C88}" dt="2019-11-23T18:01:09.239" v="3059" actId="13244"/>
          <ac:spMkLst>
            <pc:docMk/>
            <pc:sldMk cId="2662316673" sldId="408"/>
            <ac:spMk id="100" creationId="{445A6F12-C915-4A68-9C7C-466ECCF8197E}"/>
          </ac:spMkLst>
        </pc:spChg>
        <pc:spChg chg="add mod or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02" creationId="{E019F5A2-BABB-44BC-9FD8-5FB01ADEF9FF}"/>
          </ac:spMkLst>
        </pc:spChg>
        <pc:spChg chg="add del mod">
          <ac:chgData name="Christophe Lebrun" userId="303fc86cbab77272" providerId="LiveId" clId="{5CF99517-1F4B-4B47-8D8E-709890DD7C88}" dt="2019-11-23T12:55:26.279" v="1944" actId="478"/>
          <ac:spMkLst>
            <pc:docMk/>
            <pc:sldMk cId="2662316673" sldId="408"/>
            <ac:spMk id="103" creationId="{2129A62D-8D91-47AC-9FD1-51AC1AB13DB4}"/>
          </ac:spMkLst>
        </pc:spChg>
        <pc:spChg chg="add del mod">
          <ac:chgData name="Christophe Lebrun" userId="303fc86cbab77272" providerId="LiveId" clId="{5CF99517-1F4B-4B47-8D8E-709890DD7C88}" dt="2019-11-23T12:34:35.738" v="1273" actId="478"/>
          <ac:spMkLst>
            <pc:docMk/>
            <pc:sldMk cId="2662316673" sldId="408"/>
            <ac:spMk id="114" creationId="{EDF44B7B-6879-48D9-8FF3-C92E0F0B611E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6" creationId="{921341E7-986A-4C30-B10C-1EA8975C392F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7" creationId="{70D8CDC7-5D90-4365-BD81-0A3BF358671F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18" creationId="{3E939F4C-2ED6-41E1-AAC8-9EA5D524CBB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20" creationId="{FC9130FA-B9D0-48C2-827A-B3C333522B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1" creationId="{6325E7B4-B925-4E5D-919C-2EA0F521FBF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2" creationId="{4CF02CEF-76A8-4421-AD30-F53350FECDE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4" creationId="{52A4A640-7386-44ED-8BE9-68457611A2D4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5" creationId="{5F7F676B-8697-4239-8506-1AA7CCC32689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6" creationId="{B74B6C63-562A-4389-9B20-2F877E165916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7" creationId="{0A3F8811-FECD-4379-976A-58A13C2FACFE}"/>
          </ac:spMkLst>
        </pc:spChg>
        <pc:spChg chg="add mod">
          <ac:chgData name="Christophe Lebrun" userId="303fc86cbab77272" providerId="LiveId" clId="{5CF99517-1F4B-4B47-8D8E-709890DD7C88}" dt="2019-11-23T12:47:12.097" v="1769" actId="1076"/>
          <ac:spMkLst>
            <pc:docMk/>
            <pc:sldMk cId="2662316673" sldId="408"/>
            <ac:spMk id="142" creationId="{5C1C94EF-F6D4-43D7-9AFE-0096354704EA}"/>
          </ac:spMkLst>
        </pc:spChg>
        <pc:spChg chg="add mod">
          <ac:chgData name="Christophe Lebrun" userId="303fc86cbab77272" providerId="LiveId" clId="{5CF99517-1F4B-4B47-8D8E-709890DD7C88}" dt="2019-11-23T13:37:39.348" v="2694" actId="1036"/>
          <ac:spMkLst>
            <pc:docMk/>
            <pc:sldMk cId="2662316673" sldId="408"/>
            <ac:spMk id="143" creationId="{9E70089C-235A-4E95-92F1-F3502E5AC6F1}"/>
          </ac:spMkLst>
        </pc:spChg>
        <pc:spChg chg="add mod">
          <ac:chgData name="Christophe Lebrun" userId="303fc86cbab77272" providerId="LiveId" clId="{5CF99517-1F4B-4B47-8D8E-709890DD7C88}" dt="2019-11-23T13:37:30.206" v="2674" actId="1036"/>
          <ac:spMkLst>
            <pc:docMk/>
            <pc:sldMk cId="2662316673" sldId="408"/>
            <ac:spMk id="144" creationId="{AE0CE042-3534-4E4C-A9AF-E311A0E603C7}"/>
          </ac:spMkLst>
        </pc:spChg>
        <pc:spChg chg="add mo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145" creationId="{7DBC5357-FBF1-470E-B551-EC4628DD2C6F}"/>
          </ac:spMkLst>
        </pc:spChg>
        <pc:spChg chg="add mod ord">
          <ac:chgData name="Christophe Lebrun" userId="303fc86cbab77272" providerId="LiveId" clId="{5CF99517-1F4B-4B47-8D8E-709890DD7C88}" dt="2019-11-23T18:09:01.453" v="3111" actId="1076"/>
          <ac:spMkLst>
            <pc:docMk/>
            <pc:sldMk cId="2662316673" sldId="408"/>
            <ac:spMk id="146" creationId="{88D8C7B6-DF11-44BE-9AD6-B9A023C53F7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49" creationId="{D6A72F10-0FD9-417D-90C9-A8F36E14EB6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0" creationId="{5CF0D92E-EAF2-40E5-ADFD-AC170881CD9A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1" creationId="{EE79556E-40BC-4F30-AEB5-E8B31E32C994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2" creationId="{DCB8699F-E481-488E-9CE2-2BA34EE9DB4E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3" creationId="{6471CB99-8AEA-4D47-9579-FB634EABE94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7" creationId="{9A3FFA8E-7945-4892-B4C4-954882D5CBA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8" creationId="{B40CC7F1-94B9-4731-AC18-EC4B48665B0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2" creationId="{C5B79610-CB05-4501-A6CE-27614E370239}"/>
          </ac:spMkLst>
        </pc:spChg>
        <pc:spChg chg="add del mod">
          <ac:chgData name="Christophe Lebrun" userId="303fc86cbab77272" providerId="LiveId" clId="{5CF99517-1F4B-4B47-8D8E-709890DD7C88}" dt="2019-11-23T12:53:36.994" v="1892" actId="478"/>
          <ac:spMkLst>
            <pc:docMk/>
            <pc:sldMk cId="2662316673" sldId="408"/>
            <ac:spMk id="166" creationId="{7B9CB6AF-CB1C-4534-B49A-50F254783978}"/>
          </ac:spMkLst>
        </pc:spChg>
        <pc:spChg chg="add del">
          <ac:chgData name="Christophe Lebrun" userId="303fc86cbab77272" providerId="LiveId" clId="{5CF99517-1F4B-4B47-8D8E-709890DD7C88}" dt="2019-11-23T12:52:23.572" v="1863"/>
          <ac:spMkLst>
            <pc:docMk/>
            <pc:sldMk cId="2662316673" sldId="408"/>
            <ac:spMk id="167" creationId="{40F7C6C3-22F1-48CC-A87B-9371C4C81244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8" creationId="{2A0A971E-3423-413A-8F6D-D052E4E05941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9" creationId="{342F638A-F38C-423A-B365-D342402CEE6D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70" creationId="{36F27333-2C6C-4077-A11D-E7EDF2EA099A}"/>
          </ac:spMkLst>
        </pc:spChg>
        <pc:spChg chg="add mo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71" creationId="{D2DC505B-6BDD-4CCB-BDB7-99A6FC6CA7D3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2" creationId="{6F2BDFDA-7EDC-4DAA-A470-084F47E7069F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5" creationId="{6A0F95DD-C59C-4804-8B82-2F0F4BB76EB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8" creationId="{1A2BDEFE-49ED-4C41-99AA-7D8A6ABB0A8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9" creationId="{73F818B3-693D-4542-AEA5-157EBA173D13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0" creationId="{F40A72AA-14C6-4804-987E-C3E77D2D57D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1" creationId="{9CCBEA05-428B-491C-A9D7-E276643214DD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1" creationId="{6007FF71-DE71-45B0-BBEB-5029806009D2}"/>
          </ac:spMkLst>
        </pc:spChg>
        <pc:spChg chg="add del mod">
          <ac:chgData name="Christophe Lebrun" userId="303fc86cbab77272" providerId="LiveId" clId="{5CF99517-1F4B-4B47-8D8E-709890DD7C88}" dt="2019-11-23T13:09:42.151" v="2203" actId="478"/>
          <ac:spMkLst>
            <pc:docMk/>
            <pc:sldMk cId="2662316673" sldId="408"/>
            <ac:spMk id="192" creationId="{DA3182A4-3934-4A8C-83CE-9732CAD455A4}"/>
          </ac:spMkLst>
        </pc:spChg>
        <pc:spChg chg="add del mod">
          <ac:chgData name="Christophe Lebrun" userId="303fc86cbab77272" providerId="LiveId" clId="{5CF99517-1F4B-4B47-8D8E-709890DD7C88}" dt="2019-11-23T13:12:34.620" v="2252" actId="478"/>
          <ac:spMkLst>
            <pc:docMk/>
            <pc:sldMk cId="2662316673" sldId="408"/>
            <ac:spMk id="193" creationId="{9074F5C1-A118-49D3-A197-E807542056CC}"/>
          </ac:spMkLst>
        </pc:spChg>
        <pc:spChg chg="add del mod">
          <ac:chgData name="Christophe Lebrun" userId="303fc86cbab77272" providerId="LiveId" clId="{5CF99517-1F4B-4B47-8D8E-709890DD7C88}" dt="2019-11-23T13:12:36.141" v="2253" actId="478"/>
          <ac:spMkLst>
            <pc:docMk/>
            <pc:sldMk cId="2662316673" sldId="408"/>
            <ac:spMk id="194" creationId="{53E02D0C-0404-47C1-8119-356B1C5A83F8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7" creationId="{340CEA3E-0299-4C72-B4DF-C9119F25EF35}"/>
          </ac:spMkLst>
        </pc:spChg>
        <pc:spChg chg="add mod">
          <ac:chgData name="Christophe Lebrun" userId="303fc86cbab77272" providerId="LiveId" clId="{5CF99517-1F4B-4B47-8D8E-709890DD7C88}" dt="2019-11-23T13:17:53.228" v="2384" actId="1076"/>
          <ac:spMkLst>
            <pc:docMk/>
            <pc:sldMk cId="2662316673" sldId="408"/>
            <ac:spMk id="212" creationId="{BD93FA0F-6D93-4D11-82F9-671A48A63EF1}"/>
          </ac:spMkLst>
        </pc:spChg>
        <pc:spChg chg="add mod">
          <ac:chgData name="Christophe Lebrun" userId="303fc86cbab77272" providerId="LiveId" clId="{5CF99517-1F4B-4B47-8D8E-709890DD7C88}" dt="2019-11-23T13:23:31.167" v="2404" actId="1076"/>
          <ac:spMkLst>
            <pc:docMk/>
            <pc:sldMk cId="2662316673" sldId="408"/>
            <ac:spMk id="213" creationId="{49BACE30-D4A2-4054-A8DF-FCE3D05B05AD}"/>
          </ac:spMkLst>
        </pc:spChg>
        <pc:spChg chg="add mod">
          <ac:chgData name="Christophe Lebrun" userId="303fc86cbab77272" providerId="LiveId" clId="{5CF99517-1F4B-4B47-8D8E-709890DD7C88}" dt="2019-11-23T13:22:53.321" v="2399" actId="1076"/>
          <ac:spMkLst>
            <pc:docMk/>
            <pc:sldMk cId="2662316673" sldId="408"/>
            <ac:spMk id="214" creationId="{D2E6BF4B-5C27-4877-84E3-6481E73EE830}"/>
          </ac:spMkLst>
        </pc:spChg>
        <pc:spChg chg="add mod">
          <ac:chgData name="Christophe Lebrun" userId="303fc86cbab77272" providerId="LiveId" clId="{5CF99517-1F4B-4B47-8D8E-709890DD7C88}" dt="2019-11-23T13:17:18.304" v="2371" actId="14100"/>
          <ac:spMkLst>
            <pc:docMk/>
            <pc:sldMk cId="2662316673" sldId="408"/>
            <ac:spMk id="215" creationId="{1F256BE0-A760-4DF1-83A3-4EE60DC18AE6}"/>
          </ac:spMkLst>
        </pc:spChg>
        <pc:spChg chg="add mod">
          <ac:chgData name="Christophe Lebrun" userId="303fc86cbab77272" providerId="LiveId" clId="{5CF99517-1F4B-4B47-8D8E-709890DD7C88}" dt="2019-11-23T13:13:54.730" v="2257" actId="1076"/>
          <ac:spMkLst>
            <pc:docMk/>
            <pc:sldMk cId="2662316673" sldId="408"/>
            <ac:spMk id="216" creationId="{3784AA06-8D0E-41BD-A375-E0CA475C51F6}"/>
          </ac:spMkLst>
        </pc:spChg>
        <pc:spChg chg="add mod">
          <ac:chgData name="Christophe Lebrun" userId="303fc86cbab77272" providerId="LiveId" clId="{5CF99517-1F4B-4B47-8D8E-709890DD7C88}" dt="2019-11-23T13:13:39.121" v="2256" actId="1076"/>
          <ac:spMkLst>
            <pc:docMk/>
            <pc:sldMk cId="2662316673" sldId="408"/>
            <ac:spMk id="217" creationId="{2A612658-2601-45A9-8480-6C00B3FE34C5}"/>
          </ac:spMkLst>
        </pc:spChg>
        <pc:spChg chg="add mod">
          <ac:chgData name="Christophe Lebrun" userId="303fc86cbab77272" providerId="LiveId" clId="{5CF99517-1F4B-4B47-8D8E-709890DD7C88}" dt="2019-11-23T13:13:59.223" v="2258" actId="1076"/>
          <ac:spMkLst>
            <pc:docMk/>
            <pc:sldMk cId="2662316673" sldId="408"/>
            <ac:spMk id="218" creationId="{B6006F02-5B44-42D9-8E2C-AC3A6A60E167}"/>
          </ac:spMkLst>
        </pc:spChg>
        <pc:spChg chg="add mod">
          <ac:chgData name="Christophe Lebrun" userId="303fc86cbab77272" providerId="LiveId" clId="{5CF99517-1F4B-4B47-8D8E-709890DD7C88}" dt="2019-11-23T13:14:03.848" v="2259" actId="1076"/>
          <ac:spMkLst>
            <pc:docMk/>
            <pc:sldMk cId="2662316673" sldId="408"/>
            <ac:spMk id="219" creationId="{FA3AAD37-5F02-44E2-96FE-126DAB62B3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27" creationId="{D10319AF-C563-4927-B53E-A89DDEF0B9A2}"/>
          </ac:spMkLst>
        </pc:spChg>
        <pc:spChg chg="add mod ord">
          <ac:chgData name="Christophe Lebrun" userId="303fc86cbab77272" providerId="LiveId" clId="{5CF99517-1F4B-4B47-8D8E-709890DD7C88}" dt="2019-11-23T17:50:33.174" v="3032"/>
          <ac:spMkLst>
            <pc:docMk/>
            <pc:sldMk cId="2662316673" sldId="408"/>
            <ac:spMk id="235" creationId="{359B6605-323A-455E-827A-33CFBF0F77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37" creationId="{D0327DE8-4573-4B13-82D0-AFD38DB9A911}"/>
          </ac:spMkLst>
        </pc:spChg>
        <pc:spChg chg="add mod">
          <ac:chgData name="Christophe Lebrun" userId="303fc86cbab77272" providerId="LiveId" clId="{5CF99517-1F4B-4B47-8D8E-709890DD7C88}" dt="2019-11-23T13:25:02.149" v="2453" actId="1076"/>
          <ac:spMkLst>
            <pc:docMk/>
            <pc:sldMk cId="2662316673" sldId="408"/>
            <ac:spMk id="238" creationId="{E6B5A3C3-AA2D-447B-B829-6D907D85E0E9}"/>
          </ac:spMkLst>
        </pc:spChg>
        <pc:picChg chg="del">
          <ac:chgData name="Christophe Lebrun" userId="303fc86cbab77272" providerId="LiveId" clId="{5CF99517-1F4B-4B47-8D8E-709890DD7C88}" dt="2019-11-23T13:07:23.464" v="2143" actId="478"/>
          <ac:picMkLst>
            <pc:docMk/>
            <pc:sldMk cId="2662316673" sldId="408"/>
            <ac:picMk id="8" creationId="{2E182F66-E44E-4E7A-905D-D3A8CB69BF90}"/>
          </ac:picMkLst>
        </pc:picChg>
        <pc:picChg chg="add del mod">
          <ac:chgData name="Christophe Lebrun" userId="303fc86cbab77272" providerId="LiveId" clId="{5CF99517-1F4B-4B47-8D8E-709890DD7C88}" dt="2019-11-23T13:07:31.502" v="2146" actId="478"/>
          <ac:picMkLst>
            <pc:docMk/>
            <pc:sldMk cId="2662316673" sldId="408"/>
            <ac:picMk id="188" creationId="{8AB7358A-F5D7-4242-82B4-03F48D87368E}"/>
          </ac:picMkLst>
        </pc:picChg>
        <pc:picChg chg="add mod">
          <ac:chgData name="Christophe Lebrun" userId="303fc86cbab77272" providerId="LiveId" clId="{5CF99517-1F4B-4B47-8D8E-709890DD7C88}" dt="2019-11-23T13:07:29.777" v="2145" actId="1076"/>
          <ac:picMkLst>
            <pc:docMk/>
            <pc:sldMk cId="2662316673" sldId="408"/>
            <ac:picMk id="189" creationId="{0820FCAB-30F2-4DE4-BCF2-075F390011C7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0" creationId="{DFB3522C-0C69-4367-AFD7-4203A66341A6}"/>
          </ac:picMkLst>
        </pc:picChg>
        <pc:picChg chg="add del">
          <ac:chgData name="Christophe Lebrun" userId="303fc86cbab77272" providerId="LiveId" clId="{5CF99517-1F4B-4B47-8D8E-709890DD7C88}" dt="2019-11-23T13:33:35.735" v="2488" actId="478"/>
          <ac:picMkLst>
            <pc:docMk/>
            <pc:sldMk cId="2662316673" sldId="408"/>
            <ac:picMk id="241" creationId="{B543BA3B-5B8F-42DA-B07C-388645D700CB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2" creationId="{FEC8343C-ACC9-43B2-8958-974B825C5B03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3" creationId="{4AC78A1C-880B-4439-89BD-C1B5A6CF70F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4" creationId="{33FFD7B4-17CA-4EA2-B60A-C6390F39EF5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5" creationId="{7FD45303-BFC3-4A59-B17E-2B4B351EC3BF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6" creationId="{C890350A-E00B-4BD7-8C8B-266AA9AC64A4}"/>
          </ac:picMkLst>
        </pc:picChg>
        <pc:picChg chg="add mod">
          <ac:chgData name="Christophe Lebrun" userId="303fc86cbab77272" providerId="LiveId" clId="{5CF99517-1F4B-4B47-8D8E-709890DD7C88}" dt="2019-11-23T13:39:01.530" v="2783" actId="1037"/>
          <ac:picMkLst>
            <pc:docMk/>
            <pc:sldMk cId="2662316673" sldId="408"/>
            <ac:picMk id="247" creationId="{A2CDA3C1-46D7-4950-96E7-E7AA6A1FE691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8" creationId="{759E4559-8889-4AE8-BFD0-9AF70D7AE8AF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9" creationId="{4FBE3760-D821-43AC-92BB-1BDF16B77FB7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50" creationId="{DC56C079-9719-425F-8567-A1BFAB396224}"/>
          </ac:picMkLst>
        </pc:picChg>
        <pc:picChg chg="add mod">
          <ac:chgData name="Christophe Lebrun" userId="303fc86cbab77272" providerId="LiveId" clId="{5CF99517-1F4B-4B47-8D8E-709890DD7C88}" dt="2019-11-23T13:36:04.170" v="2511" actId="1076"/>
          <ac:picMkLst>
            <pc:docMk/>
            <pc:sldMk cId="2662316673" sldId="408"/>
            <ac:picMk id="251" creationId="{6BB89578-48B9-4FA0-9156-2263704F9670}"/>
          </ac:picMkLst>
        </pc:picChg>
        <pc:picChg chg="add mod">
          <ac:chgData name="Christophe Lebrun" userId="303fc86cbab77272" providerId="LiveId" clId="{5CF99517-1F4B-4B47-8D8E-709890DD7C88}" dt="2019-11-23T13:36:09.295" v="2513" actId="1076"/>
          <ac:picMkLst>
            <pc:docMk/>
            <pc:sldMk cId="2662316673" sldId="408"/>
            <ac:picMk id="252" creationId="{DED8F230-58B2-4A0F-A2DD-24749E2115B7}"/>
          </ac:picMkLst>
        </pc:picChg>
        <pc:picChg chg="add mod">
          <ac:chgData name="Christophe Lebrun" userId="303fc86cbab77272" providerId="LiveId" clId="{5CF99517-1F4B-4B47-8D8E-709890DD7C88}" dt="2019-11-23T13:36:16.366" v="2515" actId="1076"/>
          <ac:picMkLst>
            <pc:docMk/>
            <pc:sldMk cId="2662316673" sldId="408"/>
            <ac:picMk id="253" creationId="{BF4BAECC-B212-40FD-B129-F5FA888F8B44}"/>
          </ac:picMkLst>
        </pc:picChg>
        <pc:picChg chg="add mod">
          <ac:chgData name="Christophe Lebrun" userId="303fc86cbab77272" providerId="LiveId" clId="{5CF99517-1F4B-4B47-8D8E-709890DD7C88}" dt="2019-11-23T13:36:24.168" v="2517" actId="1076"/>
          <ac:picMkLst>
            <pc:docMk/>
            <pc:sldMk cId="2662316673" sldId="408"/>
            <ac:picMk id="254" creationId="{67C2015E-6697-4C7A-8583-462F2FA1F735}"/>
          </ac:picMkLst>
        </pc:picChg>
        <pc:picChg chg="add mod">
          <ac:chgData name="Christophe Lebrun" userId="303fc86cbab77272" providerId="LiveId" clId="{5CF99517-1F4B-4B47-8D8E-709890DD7C88}" dt="2019-11-23T13:41:42.649" v="2838" actId="1037"/>
          <ac:picMkLst>
            <pc:docMk/>
            <pc:sldMk cId="2662316673" sldId="408"/>
            <ac:picMk id="255" creationId="{E68AB177-6674-4A03-9513-1B07C8C13A0B}"/>
          </ac:picMkLst>
        </pc:picChg>
        <pc:picChg chg="add mod">
          <ac:chgData name="Christophe Lebrun" userId="303fc86cbab77272" providerId="LiveId" clId="{5CF99517-1F4B-4B47-8D8E-709890DD7C88}" dt="2019-11-23T13:36:36.908" v="2521" actId="1076"/>
          <ac:picMkLst>
            <pc:docMk/>
            <pc:sldMk cId="2662316673" sldId="408"/>
            <ac:picMk id="256" creationId="{233F3E39-962C-4DE5-AAE6-7BB11A94B79D}"/>
          </ac:picMkLst>
        </pc:picChg>
        <pc:picChg chg="add del mod">
          <ac:chgData name="Christophe Lebrun" userId="303fc86cbab77272" providerId="LiveId" clId="{5CF99517-1F4B-4B47-8D8E-709890DD7C88}" dt="2019-11-23T17:56:39.429" v="3046" actId="478"/>
          <ac:picMkLst>
            <pc:docMk/>
            <pc:sldMk cId="2662316673" sldId="408"/>
            <ac:picMk id="259" creationId="{4A3FC7DF-3262-4861-A66B-E52B81185965}"/>
          </ac:picMkLst>
        </pc:picChg>
        <pc:cxnChg chg="add del mod">
          <ac:chgData name="Christophe Lebrun" userId="303fc86cbab77272" providerId="LiveId" clId="{5CF99517-1F4B-4B47-8D8E-709890DD7C88}" dt="2019-11-23T12:21:15.188" v="913" actId="478"/>
          <ac:cxnSpMkLst>
            <pc:docMk/>
            <pc:sldMk cId="2662316673" sldId="408"/>
            <ac:cxnSpMk id="9" creationId="{98EB4928-A7C6-4053-9263-5CB1B3A7033E}"/>
          </ac:cxnSpMkLst>
        </pc:cxnChg>
        <pc:cxnChg chg="add del mod">
          <ac:chgData name="Christophe Lebrun" userId="303fc86cbab77272" providerId="LiveId" clId="{5CF99517-1F4B-4B47-8D8E-709890DD7C88}" dt="2019-11-23T12:25:34.463" v="968" actId="478"/>
          <ac:cxnSpMkLst>
            <pc:docMk/>
            <pc:sldMk cId="2662316673" sldId="408"/>
            <ac:cxnSpMk id="11" creationId="{BAB78400-97C3-4C8F-AD5E-C424BA576E1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27" creationId="{0D9A4B1B-4EEA-474A-9E08-560DBE6FC7EA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1" creationId="{B3E20315-14E1-4607-9CB5-CCF3E0FD85A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2" creationId="{B4027141-47B8-4A17-961A-B889A046545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4" creationId="{9C73185A-0694-4F68-BBFC-BF8DDE70AB4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8" creationId="{8DC97F58-CD40-4F08-8F93-614B5C91A6B9}"/>
          </ac:cxnSpMkLst>
        </pc:cxnChg>
        <pc:cxnChg chg="add del mod">
          <ac:chgData name="Christophe Lebrun" userId="303fc86cbab77272" providerId="LiveId" clId="{5CF99517-1F4B-4B47-8D8E-709890DD7C88}" dt="2019-11-23T12:26:03.153" v="989" actId="478"/>
          <ac:cxnSpMkLst>
            <pc:docMk/>
            <pc:sldMk cId="2662316673" sldId="408"/>
            <ac:cxnSpMk id="40" creationId="{1C7D9C0F-A323-4655-BCA9-0D65ED6FBE7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2" creationId="{4693BE00-FBB9-4E25-A029-87A0C1C2D9E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7" creationId="{FC954F39-13AA-479D-8B9E-91EEE39739B6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49" creationId="{F41942C7-B1A0-4634-9EC4-16ED9B18C425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52" creationId="{0CD228FC-81F0-418A-98D5-92A6F06DA18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55" creationId="{5087867E-9351-4F9F-9EE2-B75B6CB08971}"/>
          </ac:cxnSpMkLst>
        </pc:cxnChg>
        <pc:cxnChg chg="add del mod">
          <ac:chgData name="Christophe Lebrun" userId="303fc86cbab77272" providerId="LiveId" clId="{5CF99517-1F4B-4B47-8D8E-709890DD7C88}" dt="2019-11-23T12:25:33.236" v="967" actId="478"/>
          <ac:cxnSpMkLst>
            <pc:docMk/>
            <pc:sldMk cId="2662316673" sldId="408"/>
            <ac:cxnSpMk id="56" creationId="{366A01D5-ADE7-47E2-8C0D-22200D852D89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64" creationId="{0F7F1182-9FB9-4456-97E6-D070723B9378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5" creationId="{70B9D518-CDB6-4129-AC4B-5BB8AAB56D20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9" creationId="{CE704256-3DAD-454A-9541-CB1000CAA23E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75" creationId="{93F6B109-59B0-4A71-BC79-3EF972D9BB3F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85" creationId="{2D3670B9-53C5-472F-9FEA-BDE5447DA6B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86" creationId="{70526DBA-CB49-4329-B2B1-12F9EF31DE0B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90" creationId="{8CCB1008-FFFD-46D2-9FFF-3DE49E58EC91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1" creationId="{8CC1AC98-39F2-4936-B81A-8986A978EB93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2" creationId="{FD22FF5F-98BB-42E8-A823-ACC601F7E993}"/>
          </ac:cxnSpMkLst>
        </pc:cxnChg>
        <pc:cxnChg chg="add mod">
          <ac:chgData name="Christophe Lebrun" userId="303fc86cbab77272" providerId="LiveId" clId="{5CF99517-1F4B-4B47-8D8E-709890DD7C88}" dt="2019-11-23T18:09:07.109" v="3112" actId="14100"/>
          <ac:cxnSpMkLst>
            <pc:docMk/>
            <pc:sldMk cId="2662316673" sldId="408"/>
            <ac:cxnSpMk id="96" creationId="{55F76860-28FD-4C6D-A48C-9108F9AC3D0E}"/>
          </ac:cxnSpMkLst>
        </pc:cxnChg>
        <pc:cxnChg chg="add mod">
          <ac:chgData name="Christophe Lebrun" userId="303fc86cbab77272" providerId="LiveId" clId="{5CF99517-1F4B-4B47-8D8E-709890DD7C88}" dt="2019-11-23T13:37:44.788" v="2695" actId="14100"/>
          <ac:cxnSpMkLst>
            <pc:docMk/>
            <pc:sldMk cId="2662316673" sldId="408"/>
            <ac:cxnSpMk id="101" creationId="{464BBCFC-570E-43A8-8D33-89E6266A7329}"/>
          </ac:cxnSpMkLst>
        </pc:cxnChg>
        <pc:cxnChg chg="add del mod">
          <ac:chgData name="Christophe Lebrun" userId="303fc86cbab77272" providerId="LiveId" clId="{5CF99517-1F4B-4B47-8D8E-709890DD7C88}" dt="2019-11-23T12:55:27.736" v="1945" actId="478"/>
          <ac:cxnSpMkLst>
            <pc:docMk/>
            <pc:sldMk cId="2662316673" sldId="408"/>
            <ac:cxnSpMk id="104" creationId="{4ECF62FD-E4C6-4C10-9B67-4C4D103115C1}"/>
          </ac:cxnSpMkLst>
        </pc:cxnChg>
        <pc:cxnChg chg="add del mod">
          <ac:chgData name="Christophe Lebrun" userId="303fc86cbab77272" providerId="LiveId" clId="{5CF99517-1F4B-4B47-8D8E-709890DD7C88}" dt="2019-11-23T12:40:47.661" v="1538" actId="478"/>
          <ac:cxnSpMkLst>
            <pc:docMk/>
            <pc:sldMk cId="2662316673" sldId="408"/>
            <ac:cxnSpMk id="105" creationId="{1F55AF1F-D7BB-4908-B7C7-7738BD5546D5}"/>
          </ac:cxnSpMkLst>
        </pc:cxnChg>
        <pc:cxnChg chg="add mod">
          <ac:chgData name="Christophe Lebrun" userId="303fc86cbab77272" providerId="LiveId" clId="{5CF99517-1F4B-4B47-8D8E-709890DD7C88}" dt="2019-11-23T13:37:39.348" v="2694" actId="1036"/>
          <ac:cxnSpMkLst>
            <pc:docMk/>
            <pc:sldMk cId="2662316673" sldId="408"/>
            <ac:cxnSpMk id="108" creationId="{580A97B4-05F4-4F88-B8AF-73DA68DAA73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09" creationId="{F1721845-F119-4CBC-9765-214005BA8156}"/>
          </ac:cxnSpMkLst>
        </pc:cxnChg>
        <pc:cxnChg chg="add mod">
          <ac:chgData name="Christophe Lebrun" userId="303fc86cbab77272" providerId="LiveId" clId="{5CF99517-1F4B-4B47-8D8E-709890DD7C88}" dt="2019-11-23T13:39:01.530" v="2783" actId="1037"/>
          <ac:cxnSpMkLst>
            <pc:docMk/>
            <pc:sldMk cId="2662316673" sldId="408"/>
            <ac:cxnSpMk id="115" creationId="{91B6B89E-2FE2-4820-9A6F-2FC21468DD4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35" creationId="{F6C47799-4ABC-40D1-B01D-7D8AD38FBA7E}"/>
          </ac:cxnSpMkLst>
        </pc:cxnChg>
        <pc:cxnChg chg="add mod">
          <ac:chgData name="Christophe Lebrun" userId="303fc86cbab77272" providerId="LiveId" clId="{5CF99517-1F4B-4B47-8D8E-709890DD7C88}" dt="2019-11-23T13:42:49.262" v="2856" actId="1035"/>
          <ac:cxnSpMkLst>
            <pc:docMk/>
            <pc:sldMk cId="2662316673" sldId="408"/>
            <ac:cxnSpMk id="139" creationId="{1988976A-B76C-4774-BB9D-C7D64B6460AC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47" creationId="{38974C80-8734-4DB1-9F1D-6BF2DAB348F8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54" creationId="{4CDB96EC-06BA-4476-B4AC-5AF1974E574D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55" creationId="{98D6B7AD-AE53-4DF8-A5B9-DE993C210CA4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59" creationId="{D141C0DD-5C22-4AE6-8894-BF375EA5EF69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0" creationId="{15AFD167-9BB0-4E99-AF46-77C58CB96466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3" creationId="{95E3CA61-CDAF-4396-A9AB-84F0E3E30877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3" creationId="{C61D29D8-A974-4BF8-85A6-984F24D05F4A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6" creationId="{463FBFC7-5F7D-4094-B841-F1B573AAC92F}"/>
          </ac:cxnSpMkLst>
        </pc:cxnChg>
        <pc:cxnChg chg="add del mod">
          <ac:chgData name="Christophe Lebrun" userId="303fc86cbab77272" providerId="LiveId" clId="{5CF99517-1F4B-4B47-8D8E-709890DD7C88}" dt="2019-11-23T13:24:28.679" v="2436" actId="478"/>
          <ac:cxnSpMkLst>
            <pc:docMk/>
            <pc:sldMk cId="2662316673" sldId="408"/>
            <ac:cxnSpMk id="190" creationId="{B98477AF-D453-4552-9E3D-22DF88D20B3D}"/>
          </ac:cxnSpMkLst>
        </pc:cxnChg>
        <pc:cxnChg chg="add del mod ord">
          <ac:chgData name="Christophe Lebrun" userId="303fc86cbab77272" providerId="LiveId" clId="{5CF99517-1F4B-4B47-8D8E-709890DD7C88}" dt="2019-11-23T13:24:30.302" v="2437" actId="478"/>
          <ac:cxnSpMkLst>
            <pc:docMk/>
            <pc:sldMk cId="2662316673" sldId="408"/>
            <ac:cxnSpMk id="204" creationId="{25388E7D-7B6B-45BA-B894-A9F9513D1992}"/>
          </ac:cxnSpMkLst>
        </pc:cxnChg>
        <pc:cxnChg chg="add mod">
          <ac:chgData name="Christophe Lebrun" userId="303fc86cbab77272" providerId="LiveId" clId="{5CF99517-1F4B-4B47-8D8E-709890DD7C88}" dt="2019-11-23T13:13:54.730" v="2257" actId="1076"/>
          <ac:cxnSpMkLst>
            <pc:docMk/>
            <pc:sldMk cId="2662316673" sldId="408"/>
            <ac:cxnSpMk id="208" creationId="{A530DF11-02AF-48C1-AFCA-97600489B8DE}"/>
          </ac:cxnSpMkLst>
        </pc:cxnChg>
        <pc:cxnChg chg="add mod">
          <ac:chgData name="Christophe Lebrun" userId="303fc86cbab77272" providerId="LiveId" clId="{5CF99517-1F4B-4B47-8D8E-709890DD7C88}" dt="2019-11-23T13:13:39.121" v="2256" actId="1076"/>
          <ac:cxnSpMkLst>
            <pc:docMk/>
            <pc:sldMk cId="2662316673" sldId="408"/>
            <ac:cxnSpMk id="209" creationId="{BFD55553-F6C2-4F87-9FFE-407F82D86881}"/>
          </ac:cxnSpMkLst>
        </pc:cxnChg>
        <pc:cxnChg chg="add mod">
          <ac:chgData name="Christophe Lebrun" userId="303fc86cbab77272" providerId="LiveId" clId="{5CF99517-1F4B-4B47-8D8E-709890DD7C88}" dt="2019-11-23T13:13:59.223" v="2258" actId="1076"/>
          <ac:cxnSpMkLst>
            <pc:docMk/>
            <pc:sldMk cId="2662316673" sldId="408"/>
            <ac:cxnSpMk id="210" creationId="{9C5B7FBE-1772-47FA-988A-A0B3C9CD98B3}"/>
          </ac:cxnSpMkLst>
        </pc:cxnChg>
        <pc:cxnChg chg="add mod">
          <ac:chgData name="Christophe Lebrun" userId="303fc86cbab77272" providerId="LiveId" clId="{5CF99517-1F4B-4B47-8D8E-709890DD7C88}" dt="2019-11-23T13:14:03.848" v="2259" actId="1076"/>
          <ac:cxnSpMkLst>
            <pc:docMk/>
            <pc:sldMk cId="2662316673" sldId="408"/>
            <ac:cxnSpMk id="211" creationId="{5DBC3CA3-D19C-42E5-B5C5-7C4367B62F47}"/>
          </ac:cxnSpMkLst>
        </pc:cxnChg>
        <pc:cxnChg chg="add mod">
          <ac:chgData name="Christophe Lebrun" userId="303fc86cbab77272" providerId="LiveId" clId="{5CF99517-1F4B-4B47-8D8E-709890DD7C88}" dt="2019-11-23T13:41:42.649" v="2838" actId="1037"/>
          <ac:cxnSpMkLst>
            <pc:docMk/>
            <pc:sldMk cId="2662316673" sldId="408"/>
            <ac:cxnSpMk id="226" creationId="{A4E3D761-FF65-4B61-B6D2-AD76F2478387}"/>
          </ac:cxnSpMkLst>
        </pc:cxnChg>
        <pc:cxnChg chg="add mod">
          <ac:chgData name="Christophe Lebrun" userId="303fc86cbab77272" providerId="LiveId" clId="{5CF99517-1F4B-4B47-8D8E-709890DD7C88}" dt="2019-11-23T17:50:55.336" v="3033" actId="13244"/>
          <ac:cxnSpMkLst>
            <pc:docMk/>
            <pc:sldMk cId="2662316673" sldId="408"/>
            <ac:cxnSpMk id="234" creationId="{A5CC43C3-3F92-4FFE-9E43-F3F0D74941D1}"/>
          </ac:cxnSpMkLst>
        </pc:cxnChg>
      </pc:sldChg>
      <pc:sldChg chg="addSp modSp add del">
        <pc:chgData name="Christophe Lebrun" userId="303fc86cbab77272" providerId="LiveId" clId="{5CF99517-1F4B-4B47-8D8E-709890DD7C88}" dt="2019-11-23T13:40:05.352" v="2823" actId="2696"/>
        <pc:sldMkLst>
          <pc:docMk/>
          <pc:sldMk cId="3689229562" sldId="409"/>
        </pc:sldMkLst>
        <pc:picChg chg="add mod modCrop">
          <ac:chgData name="Christophe Lebrun" userId="303fc86cbab77272" providerId="LiveId" clId="{5CF99517-1F4B-4B47-8D8E-709890DD7C88}" dt="2019-11-23T13:33:05.716" v="2483" actId="732"/>
          <ac:picMkLst>
            <pc:docMk/>
            <pc:sldMk cId="3689229562" sldId="409"/>
            <ac:picMk id="6" creationId="{E0723099-04D0-4037-B0A3-DCD58F7BD715}"/>
          </ac:picMkLst>
        </pc:picChg>
      </pc:sldChg>
      <pc:sldChg chg="add del ord">
        <pc:chgData name="Christophe Lebrun" userId="303fc86cbab77272" providerId="LiveId" clId="{5CF99517-1F4B-4B47-8D8E-709890DD7C88}" dt="2019-11-23T13:47:46.683" v="2857" actId="2696"/>
        <pc:sldMkLst>
          <pc:docMk/>
          <pc:sldMk cId="1987636512" sldId="410"/>
        </pc:sldMkLst>
      </pc:sldChg>
    </pc:docChg>
  </pc:docChgLst>
  <pc:docChgLst>
    <pc:chgData name="Christophe Lebrun" userId="303fc86cbab77272" providerId="LiveId" clId="{0E6B5E6D-1ABA-4AE4-87BD-C358916F337D}"/>
    <pc:docChg chg="custSel modSld sldOrd">
      <pc:chgData name="Christophe Lebrun" userId="303fc86cbab77272" providerId="LiveId" clId="{0E6B5E6D-1ABA-4AE4-87BD-C358916F337D}" dt="2019-11-23T08:12:28.424" v="159" actId="1036"/>
      <pc:docMkLst>
        <pc:docMk/>
      </pc:docMkLst>
      <pc:sldChg chg="addSp delSp modSp">
        <pc:chgData name="Christophe Lebrun" userId="303fc86cbab77272" providerId="LiveId" clId="{0E6B5E6D-1ABA-4AE4-87BD-C358916F337D}" dt="2019-11-23T07:57:05.361" v="137" actId="1076"/>
        <pc:sldMkLst>
          <pc:docMk/>
          <pc:sldMk cId="511560428" sldId="385"/>
        </pc:sldMkLst>
        <pc:spChg chg="mod">
          <ac:chgData name="Christophe Lebrun" userId="303fc86cbab77272" providerId="LiveId" clId="{0E6B5E6D-1ABA-4AE4-87BD-C358916F337D}" dt="2019-11-23T07:54:51.151" v="128" actId="122"/>
          <ac:spMkLst>
            <pc:docMk/>
            <pc:sldMk cId="511560428" sldId="385"/>
            <ac:spMk id="4" creationId="{BD9D0B52-2927-4AC5-994B-53861059958C}"/>
          </ac:spMkLst>
        </pc:spChg>
        <pc:spChg chg="mod">
          <ac:chgData name="Christophe Lebrun" userId="303fc86cbab77272" providerId="LiveId" clId="{0E6B5E6D-1ABA-4AE4-87BD-C358916F337D}" dt="2019-11-23T07:54:59.627" v="130" actId="20577"/>
          <ac:spMkLst>
            <pc:docMk/>
            <pc:sldMk cId="511560428" sldId="385"/>
            <ac:spMk id="41" creationId="{87D3D5BD-AF75-4AF1-8656-B30AA5B268B2}"/>
          </ac:spMkLst>
        </pc:spChg>
        <pc:picChg chg="add del mod">
          <ac:chgData name="Christophe Lebrun" userId="303fc86cbab77272" providerId="LiveId" clId="{0E6B5E6D-1ABA-4AE4-87BD-C358916F337D}" dt="2019-11-23T07:54:39.648" v="121" actId="478"/>
          <ac:picMkLst>
            <pc:docMk/>
            <pc:sldMk cId="511560428" sldId="385"/>
            <ac:picMk id="5" creationId="{156F4E3F-6B60-4C39-8D99-BCDA33BB258A}"/>
          </ac:picMkLst>
        </pc:picChg>
        <pc:picChg chg="add 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11" creationId="{63D1A571-EA46-4CEF-9C6B-2FFD2A0130BD}"/>
          </ac:picMkLst>
        </pc:picChg>
        <pc:picChg chg="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30" creationId="{8A87E3AA-03DA-473C-B947-B9DE1C0C5F17}"/>
          </ac:picMkLst>
        </pc:picChg>
        <pc:picChg chg="add del mod">
          <ac:chgData name="Christophe Lebrun" userId="303fc86cbab77272" providerId="LiveId" clId="{0E6B5E6D-1ABA-4AE4-87BD-C358916F337D}" dt="2019-11-23T07:53:43.762" v="114"/>
          <ac:picMkLst>
            <pc:docMk/>
            <pc:sldMk cId="511560428" sldId="385"/>
            <ac:picMk id="31" creationId="{7558E6F8-7007-490C-A38F-236C8DB16AF5}"/>
          </ac:picMkLst>
        </pc:picChg>
        <pc:picChg chg="add mod">
          <ac:chgData name="Christophe Lebrun" userId="303fc86cbab77272" providerId="LiveId" clId="{0E6B5E6D-1ABA-4AE4-87BD-C358916F337D}" dt="2019-11-23T07:53:22.615" v="107" actId="1076"/>
          <ac:picMkLst>
            <pc:docMk/>
            <pc:sldMk cId="511560428" sldId="385"/>
            <ac:picMk id="40" creationId="{A78A827E-7D4A-48A4-BAEE-990BEF3E210C}"/>
          </ac:picMkLst>
        </pc:picChg>
        <pc:picChg chg="add mod">
          <ac:chgData name="Christophe Lebrun" userId="303fc86cbab77272" providerId="LiveId" clId="{0E6B5E6D-1ABA-4AE4-87BD-C358916F337D}" dt="2019-11-23T07:53:59.316" v="118" actId="1076"/>
          <ac:picMkLst>
            <pc:docMk/>
            <pc:sldMk cId="511560428" sldId="385"/>
            <ac:picMk id="42" creationId="{824289F3-09D5-482F-97A8-5C1CF8ECF940}"/>
          </ac:picMkLst>
        </pc:picChg>
        <pc:picChg chg="add 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44" creationId="{2BF7F63A-3E14-400B-A1EC-0010B36E5E3F}"/>
          </ac:picMkLst>
        </pc:picChg>
        <pc:picChg chg="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45" creationId="{7CE38846-7A10-4583-A9AE-DBC1D16FFB63}"/>
          </ac:picMkLst>
        </pc:picChg>
      </pc:sldChg>
      <pc:sldChg chg="addSp delSp modSp">
        <pc:chgData name="Christophe Lebrun" userId="303fc86cbab77272" providerId="LiveId" clId="{0E6B5E6D-1ABA-4AE4-87BD-C358916F337D}" dt="2019-11-23T07:45:51.853" v="59" actId="14100"/>
        <pc:sldMkLst>
          <pc:docMk/>
          <pc:sldMk cId="1469477853" sldId="388"/>
        </pc:sldMkLst>
        <pc:spChg chg="add mod">
          <ac:chgData name="Christophe Lebrun" userId="303fc86cbab77272" providerId="LiveId" clId="{0E6B5E6D-1ABA-4AE4-87BD-C358916F337D}" dt="2019-11-23T07:43:54.972" v="19" actId="14100"/>
          <ac:spMkLst>
            <pc:docMk/>
            <pc:sldMk cId="1469477853" sldId="388"/>
            <ac:spMk id="8" creationId="{708EF8E3-90E8-4BDA-B993-EBC625823D65}"/>
          </ac:spMkLst>
        </pc:spChg>
        <pc:spChg chg="add mod">
          <ac:chgData name="Christophe Lebrun" userId="303fc86cbab77272" providerId="LiveId" clId="{0E6B5E6D-1ABA-4AE4-87BD-C358916F337D}" dt="2019-11-23T07:45:51.853" v="59" actId="14100"/>
          <ac:spMkLst>
            <pc:docMk/>
            <pc:sldMk cId="1469477853" sldId="388"/>
            <ac:spMk id="9" creationId="{B911A5FB-39F7-4476-BFC8-AAECB205279F}"/>
          </ac:spMkLst>
        </pc:spChg>
        <pc:picChg chg="del">
          <ac:chgData name="Christophe Lebrun" userId="303fc86cbab77272" providerId="LiveId" clId="{0E6B5E6D-1ABA-4AE4-87BD-C358916F337D}" dt="2019-11-23T07:45:46.376" v="58" actId="478"/>
          <ac:picMkLst>
            <pc:docMk/>
            <pc:sldMk cId="1469477853" sldId="388"/>
            <ac:picMk id="7" creationId="{9DE0A440-0B73-457F-8C64-0509685996D4}"/>
          </ac:picMkLst>
        </pc:picChg>
      </pc:sldChg>
      <pc:sldChg chg="ord">
        <pc:chgData name="Christophe Lebrun" userId="303fc86cbab77272" providerId="LiveId" clId="{0E6B5E6D-1ABA-4AE4-87BD-C358916F337D}" dt="2019-11-23T07:47:37.297" v="71"/>
        <pc:sldMkLst>
          <pc:docMk/>
          <pc:sldMk cId="2350210987" sldId="392"/>
        </pc:sldMkLst>
      </pc:sldChg>
      <pc:sldChg chg="delSp modSp ord">
        <pc:chgData name="Christophe Lebrun" userId="303fc86cbab77272" providerId="LiveId" clId="{0E6B5E6D-1ABA-4AE4-87BD-C358916F337D}" dt="2019-11-23T07:46:11.875" v="60" actId="14100"/>
        <pc:sldMkLst>
          <pc:docMk/>
          <pc:sldMk cId="616920843" sldId="396"/>
        </pc:sldMkLst>
        <pc:spChg chg="mod">
          <ac:chgData name="Christophe Lebrun" userId="303fc86cbab77272" providerId="LiveId" clId="{0E6B5E6D-1ABA-4AE4-87BD-C358916F337D}" dt="2019-11-23T07:43:12.272" v="17" actId="1076"/>
          <ac:spMkLst>
            <pc:docMk/>
            <pc:sldMk cId="616920843" sldId="396"/>
            <ac:spMk id="2" creationId="{5C9A419A-49B0-418E-80CB-42594B300BD2}"/>
          </ac:spMkLst>
        </pc:spChg>
        <pc:spChg chg="del">
          <ac:chgData name="Christophe Lebrun" userId="303fc86cbab77272" providerId="LiveId" clId="{0E6B5E6D-1ABA-4AE4-87BD-C358916F337D}" dt="2019-11-23T07:42:18.285" v="0"/>
          <ac:spMkLst>
            <pc:docMk/>
            <pc:sldMk cId="616920843" sldId="396"/>
            <ac:spMk id="8" creationId="{EB4C0EC6-FAF7-4E08-8D83-189CB951F9E8}"/>
          </ac:spMkLst>
        </pc:spChg>
        <pc:picChg chg="mod">
          <ac:chgData name="Christophe Lebrun" userId="303fc86cbab77272" providerId="LiveId" clId="{0E6B5E6D-1ABA-4AE4-87BD-C358916F337D}" dt="2019-11-23T07:43:22.195" v="18" actId="1076"/>
          <ac:picMkLst>
            <pc:docMk/>
            <pc:sldMk cId="616920843" sldId="396"/>
            <ac:picMk id="4" creationId="{8FDB3700-8155-4A6F-9C7A-9AD1A5D517C2}"/>
          </ac:picMkLst>
        </pc:picChg>
        <pc:picChg chg="mod">
          <ac:chgData name="Christophe Lebrun" userId="303fc86cbab77272" providerId="LiveId" clId="{0E6B5E6D-1ABA-4AE4-87BD-C358916F337D}" dt="2019-11-23T07:46:11.875" v="6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delSp modSp">
        <pc:chgData name="Christophe Lebrun" userId="303fc86cbab77272" providerId="LiveId" clId="{0E6B5E6D-1ABA-4AE4-87BD-C358916F337D}" dt="2019-11-23T07:52:04.925" v="96"/>
        <pc:sldMkLst>
          <pc:docMk/>
          <pc:sldMk cId="3895264474" sldId="398"/>
        </pc:sldMkLst>
        <pc:picChg chg="del mod">
          <ac:chgData name="Christophe Lebrun" userId="303fc86cbab77272" providerId="LiveId" clId="{0E6B5E6D-1ABA-4AE4-87BD-C358916F337D}" dt="2019-11-23T07:51:45.638" v="92"/>
          <ac:picMkLst>
            <pc:docMk/>
            <pc:sldMk cId="3895264474" sldId="398"/>
            <ac:picMk id="2" creationId="{E9AD3514-8460-49CD-8355-63DE3CA1E4CA}"/>
          </ac:picMkLst>
        </pc:picChg>
        <pc:picChg chg="del">
          <ac:chgData name="Christophe Lebrun" userId="303fc86cbab77272" providerId="LiveId" clId="{0E6B5E6D-1ABA-4AE4-87BD-C358916F337D}" dt="2019-11-23T07:52:04.925" v="9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0E6B5E6D-1ABA-4AE4-87BD-C358916F337D}" dt="2019-11-23T07:51:28.983" v="90" actId="14100"/>
        <pc:sldMkLst>
          <pc:docMk/>
          <pc:sldMk cId="2967539572" sldId="403"/>
        </pc:sldMkLst>
        <pc:spChg chg="mod">
          <ac:chgData name="Christophe Lebrun" userId="303fc86cbab77272" providerId="LiveId" clId="{0E6B5E6D-1ABA-4AE4-87BD-C358916F337D}" dt="2019-11-23T07:48:54.693" v="73" actId="1076"/>
          <ac:spMkLst>
            <pc:docMk/>
            <pc:sldMk cId="2967539572" sldId="403"/>
            <ac:spMk id="2" creationId="{5C9A419A-49B0-418E-80CB-42594B300BD2}"/>
          </ac:spMkLst>
        </pc:spChg>
        <pc:picChg chg="add del mod">
          <ac:chgData name="Christophe Lebrun" userId="303fc86cbab77272" providerId="LiveId" clId="{0E6B5E6D-1ABA-4AE4-87BD-C358916F337D}" dt="2019-11-23T07:50:34.523" v="83" actId="478"/>
          <ac:picMkLst>
            <pc:docMk/>
            <pc:sldMk cId="2967539572" sldId="403"/>
            <ac:picMk id="4" creationId="{4640B744-4DE6-43DF-ADF2-43CBACBDFCEC}"/>
          </ac:picMkLst>
        </pc:picChg>
        <pc:picChg chg="del">
          <ac:chgData name="Christophe Lebrun" userId="303fc86cbab77272" providerId="LiveId" clId="{0E6B5E6D-1ABA-4AE4-87BD-C358916F337D}" dt="2019-11-23T07:49:05.836" v="74" actId="478"/>
          <ac:picMkLst>
            <pc:docMk/>
            <pc:sldMk cId="2967539572" sldId="403"/>
            <ac:picMk id="8" creationId="{2E182F66-E44E-4E7A-905D-D3A8CB69BF90}"/>
          </ac:picMkLst>
        </pc:picChg>
        <pc:picChg chg="add del mod">
          <ac:chgData name="Christophe Lebrun" userId="303fc86cbab77272" providerId="LiveId" clId="{0E6B5E6D-1ABA-4AE4-87BD-C358916F337D}" dt="2019-11-23T07:51:14.692" v="87"/>
          <ac:picMkLst>
            <pc:docMk/>
            <pc:sldMk cId="2967539572" sldId="403"/>
            <ac:picMk id="10" creationId="{D9503720-62E4-4BAB-BC06-9D0019CB1629}"/>
          </ac:picMkLst>
        </pc:picChg>
        <pc:picChg chg="add mod">
          <ac:chgData name="Christophe Lebrun" userId="303fc86cbab77272" providerId="LiveId" clId="{0E6B5E6D-1ABA-4AE4-87BD-C358916F337D}" dt="2019-11-23T07:51:28.983" v="90" actId="14100"/>
          <ac:picMkLst>
            <pc:docMk/>
            <pc:sldMk cId="2967539572" sldId="403"/>
            <ac:picMk id="11" creationId="{F6D01C03-DFBE-44BA-A962-1FCD6C418AAD}"/>
          </ac:picMkLst>
        </pc:picChg>
      </pc:sldChg>
      <pc:sldChg chg="modSp">
        <pc:chgData name="Christophe Lebrun" userId="303fc86cbab77272" providerId="LiveId" clId="{0E6B5E6D-1ABA-4AE4-87BD-C358916F337D}" dt="2019-11-23T07:46:33.067" v="70" actId="20577"/>
        <pc:sldMkLst>
          <pc:docMk/>
          <pc:sldMk cId="59910576" sldId="404"/>
        </pc:sldMkLst>
        <pc:spChg chg="mod">
          <ac:chgData name="Christophe Lebrun" userId="303fc86cbab77272" providerId="LiveId" clId="{0E6B5E6D-1ABA-4AE4-87BD-C358916F337D}" dt="2019-11-23T07:46:33.067" v="70" actId="20577"/>
          <ac:spMkLst>
            <pc:docMk/>
            <pc:sldMk cId="59910576" sldId="404"/>
            <ac:spMk id="2" creationId="{5C9A419A-49B0-418E-80CB-42594B300BD2}"/>
          </ac:spMkLst>
        </pc:spChg>
        <pc:picChg chg="mod">
          <ac:chgData name="Christophe Lebrun" userId="303fc86cbab77272" providerId="LiveId" clId="{0E6B5E6D-1ABA-4AE4-87BD-C358916F337D}" dt="2019-11-23T07:46:28.137" v="61" actId="1076"/>
          <ac:picMkLst>
            <pc:docMk/>
            <pc:sldMk cId="59910576" sldId="404"/>
            <ac:picMk id="8" creationId="{2E182F66-E44E-4E7A-905D-D3A8CB69BF90}"/>
          </ac:picMkLst>
        </pc:picChg>
      </pc:sldChg>
      <pc:sldChg chg="addSp delSp modSp">
        <pc:chgData name="Christophe Lebrun" userId="303fc86cbab77272" providerId="LiveId" clId="{0E6B5E6D-1ABA-4AE4-87BD-C358916F337D}" dt="2019-11-23T08:12:28.424" v="159" actId="1036"/>
        <pc:sldMkLst>
          <pc:docMk/>
          <pc:sldMk cId="1020119926" sldId="406"/>
        </pc:sldMkLst>
        <pc:spChg chg="mod topLvl">
          <ac:chgData name="Christophe Lebrun" userId="303fc86cbab77272" providerId="LiveId" clId="{0E6B5E6D-1ABA-4AE4-87BD-C358916F337D}" dt="2019-11-23T07:50:19.702" v="82" actId="164"/>
          <ac:spMkLst>
            <pc:docMk/>
            <pc:sldMk cId="1020119926" sldId="406"/>
            <ac:spMk id="29" creationId="{CE312557-498A-4425-A2EE-4E054DDD0E9C}"/>
          </ac:spMkLst>
        </pc:spChg>
        <pc:grpChg chg="add mod">
          <ac:chgData name="Christophe Lebrun" userId="303fc86cbab77272" providerId="LiveId" clId="{0E6B5E6D-1ABA-4AE4-87BD-C358916F337D}" dt="2019-11-23T08:12:28.424" v="159" actId="1036"/>
          <ac:grpSpMkLst>
            <pc:docMk/>
            <pc:sldMk cId="1020119926" sldId="406"/>
            <ac:grpSpMk id="3" creationId="{62445485-8026-45F3-806C-5B0695A0DBC7}"/>
          </ac:grpSpMkLst>
        </pc:grpChg>
        <pc:grpChg chg="del">
          <ac:chgData name="Christophe Lebrun" userId="303fc86cbab77272" providerId="LiveId" clId="{0E6B5E6D-1ABA-4AE4-87BD-C358916F337D}" dt="2019-11-23T07:49:57.398" v="78" actId="165"/>
          <ac:grpSpMkLst>
            <pc:docMk/>
            <pc:sldMk cId="1020119926" sldId="406"/>
            <ac:grpSpMk id="55" creationId="{38D63455-65D4-4232-8143-B66DFBDFB1A7}"/>
          </ac:grpSpMkLst>
        </pc:grpChg>
        <pc:picChg chg="del mod topLvl">
          <ac:chgData name="Christophe Lebrun" userId="303fc86cbab77272" providerId="LiveId" clId="{0E6B5E6D-1ABA-4AE4-87BD-C358916F337D}" dt="2019-11-23T07:50:00.593" v="79" actId="478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0E6B5E6D-1ABA-4AE4-87BD-C358916F337D}" dt="2019-11-23T07:50:19.702" v="82" actId="164"/>
          <ac:picMkLst>
            <pc:docMk/>
            <pc:sldMk cId="1020119926" sldId="406"/>
            <ac:picMk id="30" creationId="{7F7AD2E5-57EA-49AA-B70D-1413B4B61815}"/>
          </ac:picMkLst>
        </pc:pic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42" creationId="{B7FFD4A5-6748-4F08-88BB-CB1E1ADA66D6}"/>
          </ac:cxnSpMkLst>
        </pc:cxn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52" creationId="{1085DB9D-D48E-416C-B008-EF17D05C77C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63EFE-3382-4572-9DAE-E50E021293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2E1C9E-5F6D-4199-9A2C-2425FAD1DE52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cap="small" dirty="0"/>
            <a:t>(5 min) </a:t>
          </a:r>
          <a:endParaRPr lang="fr-FR" dirty="0"/>
        </a:p>
      </dgm:t>
    </dgm:pt>
    <dgm:pt modelId="{5FE0E916-CE49-454F-934C-B9993DB6CCE5}" type="parTrans" cxnId="{858B672F-CFF2-4A43-825E-FFFAB001289F}">
      <dgm:prSet/>
      <dgm:spPr/>
      <dgm:t>
        <a:bodyPr/>
        <a:lstStyle/>
        <a:p>
          <a:endParaRPr lang="fr-FR"/>
        </a:p>
      </dgm:t>
    </dgm:pt>
    <dgm:pt modelId="{D3D8505E-FF82-41DD-A6E5-12B452A5DB96}" type="sibTrans" cxnId="{858B672F-CFF2-4A43-825E-FFFAB001289F}">
      <dgm:prSet/>
      <dgm:spPr/>
      <dgm:t>
        <a:bodyPr/>
        <a:lstStyle/>
        <a:p>
          <a:endParaRPr lang="fr-FR"/>
        </a:p>
      </dgm:t>
    </dgm:pt>
    <dgm:pt modelId="{21411879-6918-4A64-B39C-1A3566A6FF91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cap="small" dirty="0"/>
            <a:t>(7 min) </a:t>
          </a:r>
          <a:r>
            <a:rPr lang="fr-FR" dirty="0"/>
            <a:t> </a:t>
          </a:r>
        </a:p>
      </dgm:t>
    </dgm:pt>
    <dgm:pt modelId="{7360CDC0-FDBE-4773-B0A0-E8F33B3C279A}" type="parTrans" cxnId="{8041D280-664E-46D9-B7CD-CE1C54C5E276}">
      <dgm:prSet/>
      <dgm:spPr/>
      <dgm:t>
        <a:bodyPr/>
        <a:lstStyle/>
        <a:p>
          <a:endParaRPr lang="fr-FR"/>
        </a:p>
      </dgm:t>
    </dgm:pt>
    <dgm:pt modelId="{2406C7CA-8C92-4356-82ED-C24D95C1AF37}" type="sibTrans" cxnId="{8041D280-664E-46D9-B7CD-CE1C54C5E276}">
      <dgm:prSet/>
      <dgm:spPr/>
      <dgm:t>
        <a:bodyPr/>
        <a:lstStyle/>
        <a:p>
          <a:endParaRPr lang="fr-FR"/>
        </a:p>
      </dgm:t>
    </dgm:pt>
    <dgm:pt modelId="{4199EA0D-F058-43B2-8705-85466FB165E2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cap="small" dirty="0"/>
            <a:t>(15 min) </a:t>
          </a:r>
          <a:endParaRPr lang="fr-FR" dirty="0"/>
        </a:p>
      </dgm:t>
    </dgm:pt>
    <dgm:pt modelId="{4673B838-9AD3-4D56-A5F9-3D372C4A45D0}" type="parTrans" cxnId="{65A72664-8BC3-424D-B09A-300C8158B770}">
      <dgm:prSet/>
      <dgm:spPr/>
      <dgm:t>
        <a:bodyPr/>
        <a:lstStyle/>
        <a:p>
          <a:endParaRPr lang="fr-FR"/>
        </a:p>
      </dgm:t>
    </dgm:pt>
    <dgm:pt modelId="{6D95DD42-8F13-4A85-A912-883487230272}" type="sibTrans" cxnId="{65A72664-8BC3-424D-B09A-300C8158B770}">
      <dgm:prSet/>
      <dgm:spPr/>
      <dgm:t>
        <a:bodyPr/>
        <a:lstStyle/>
        <a:p>
          <a:endParaRPr lang="fr-FR"/>
        </a:p>
      </dgm:t>
    </dgm:pt>
    <dgm:pt modelId="{FA78E1CC-D300-4E27-BDD9-1BF2E00B0EDB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cap="small" dirty="0"/>
            <a:t>(5 à 10 min) </a:t>
          </a:r>
          <a:endParaRPr lang="fr-FR" dirty="0"/>
        </a:p>
      </dgm:t>
    </dgm:pt>
    <dgm:pt modelId="{031DCA8E-25C0-4921-8D8A-C19934563C74}" type="parTrans" cxnId="{B96AE99F-8F1B-4E9E-8408-AFD1C6F9DA44}">
      <dgm:prSet/>
      <dgm:spPr/>
      <dgm:t>
        <a:bodyPr/>
        <a:lstStyle/>
        <a:p>
          <a:endParaRPr lang="fr-FR"/>
        </a:p>
      </dgm:t>
    </dgm:pt>
    <dgm:pt modelId="{BF51DD15-F54B-426A-8A02-5D3F4F3BE54D}" type="sibTrans" cxnId="{B96AE99F-8F1B-4E9E-8408-AFD1C6F9DA44}">
      <dgm:prSet/>
      <dgm:spPr/>
      <dgm:t>
        <a:bodyPr/>
        <a:lstStyle/>
        <a:p>
          <a:endParaRPr lang="fr-FR"/>
        </a:p>
      </dgm:t>
    </dgm:pt>
    <dgm:pt modelId="{E946974B-207F-4A5B-BE3E-C3B6C4C2AE42}">
      <dgm:prSet/>
      <dgm:spPr/>
      <dgm:t>
        <a:bodyPr/>
        <a:lstStyle/>
        <a:p>
          <a:r>
            <a:rPr lang="fr-FR" dirty="0"/>
            <a:t>Rappel de la problématique</a:t>
          </a:r>
        </a:p>
      </dgm:t>
    </dgm:pt>
    <dgm:pt modelId="{C0F1996D-7629-4482-AB2B-CBB550CF1635}" type="parTrans" cxnId="{956CF899-32C2-4B70-94CE-1ECC1CB69D7C}">
      <dgm:prSet/>
      <dgm:spPr/>
      <dgm:t>
        <a:bodyPr/>
        <a:lstStyle/>
        <a:p>
          <a:endParaRPr lang="fr-FR"/>
        </a:p>
      </dgm:t>
    </dgm:pt>
    <dgm:pt modelId="{093BD83E-1D92-451A-950E-E98B7A04EF5E}" type="sibTrans" cxnId="{956CF899-32C2-4B70-94CE-1ECC1CB69D7C}">
      <dgm:prSet/>
      <dgm:spPr/>
      <dgm:t>
        <a:bodyPr/>
        <a:lstStyle/>
        <a:p>
          <a:endParaRPr lang="fr-FR"/>
        </a:p>
      </dgm:t>
    </dgm:pt>
    <dgm:pt modelId="{A89EC101-3225-486F-A417-45785D2306A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Explication de l’approche de modélisation</a:t>
          </a:r>
        </a:p>
      </dgm:t>
    </dgm:pt>
    <dgm:pt modelId="{49BD51E9-1A44-4FFC-B37D-B3170B218654}" type="parTrans" cxnId="{9E8AE256-6152-487B-9065-9479EB64151E}">
      <dgm:prSet/>
      <dgm:spPr/>
      <dgm:t>
        <a:bodyPr/>
        <a:lstStyle/>
        <a:p>
          <a:endParaRPr lang="fr-FR"/>
        </a:p>
      </dgm:t>
    </dgm:pt>
    <dgm:pt modelId="{BA4A46D4-63D3-4CA9-93C8-5FBBF5DF62B1}" type="sibTrans" cxnId="{9E8AE256-6152-487B-9065-9479EB64151E}">
      <dgm:prSet/>
      <dgm:spPr/>
      <dgm:t>
        <a:bodyPr/>
        <a:lstStyle/>
        <a:p>
          <a:endParaRPr lang="fr-FR"/>
        </a:p>
      </dgm:t>
    </dgm:pt>
    <dgm:pt modelId="{A105F5B8-8672-4A0B-813F-73A0907332F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fr-FR" dirty="0"/>
            <a:t>Présentation </a:t>
          </a:r>
          <a:r>
            <a:rPr lang="fr-FR" i="0" dirty="0"/>
            <a:t>du tableau de bord</a:t>
          </a:r>
        </a:p>
      </dgm:t>
    </dgm:pt>
    <dgm:pt modelId="{B72E6F5C-0426-4E8C-94FE-D0F5E6D56239}" type="parTrans" cxnId="{70168523-9CD7-4765-92C6-93E888E484F3}">
      <dgm:prSet/>
      <dgm:spPr/>
      <dgm:t>
        <a:bodyPr/>
        <a:lstStyle/>
        <a:p>
          <a:endParaRPr lang="fr-FR"/>
        </a:p>
      </dgm:t>
    </dgm:pt>
    <dgm:pt modelId="{78195BD4-4810-43E6-A183-F11D2DE20C4C}" type="sibTrans" cxnId="{70168523-9CD7-4765-92C6-93E888E484F3}">
      <dgm:prSet/>
      <dgm:spPr/>
      <dgm:t>
        <a:bodyPr/>
        <a:lstStyle/>
        <a:p>
          <a:endParaRPr lang="fr-FR"/>
        </a:p>
      </dgm:t>
    </dgm:pt>
    <dgm:pt modelId="{923F84A1-CF15-41DA-B1B0-224957C31666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fr-FR" dirty="0"/>
            <a:t>Questions &amp; réponses</a:t>
          </a:r>
        </a:p>
      </dgm:t>
    </dgm:pt>
    <dgm:pt modelId="{71BE28E2-9166-4354-8AE2-C4C1DF55B84A}" type="parTrans" cxnId="{C6B52431-2C1B-473B-AD2A-E269E5C871DE}">
      <dgm:prSet/>
      <dgm:spPr/>
      <dgm:t>
        <a:bodyPr/>
        <a:lstStyle/>
        <a:p>
          <a:endParaRPr lang="fr-FR"/>
        </a:p>
      </dgm:t>
    </dgm:pt>
    <dgm:pt modelId="{B93EA5C8-8F33-4775-9ABD-1B71F9830674}" type="sibTrans" cxnId="{C6B52431-2C1B-473B-AD2A-E269E5C871DE}">
      <dgm:prSet/>
      <dgm:spPr/>
      <dgm:t>
        <a:bodyPr/>
        <a:lstStyle/>
        <a:p>
          <a:endParaRPr lang="fr-FR"/>
        </a:p>
      </dgm:t>
    </dgm:pt>
    <dgm:pt modelId="{BC468C77-D308-47D6-B7AF-F09733CF1F9C}">
      <dgm:prSet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AFE4A271-9C26-48CA-8CD2-46D9E604022E}" type="parTrans" cxnId="{A097D50C-CF99-48EC-940F-03535D4F578A}">
      <dgm:prSet/>
      <dgm:spPr/>
      <dgm:t>
        <a:bodyPr/>
        <a:lstStyle/>
        <a:p>
          <a:endParaRPr lang="fr-FR"/>
        </a:p>
      </dgm:t>
    </dgm:pt>
    <dgm:pt modelId="{A1AF5FF5-78ED-460B-B9C9-E0B92734CB93}" type="sibTrans" cxnId="{A097D50C-CF99-48EC-940F-03535D4F578A}">
      <dgm:prSet/>
      <dgm:spPr/>
      <dgm:t>
        <a:bodyPr/>
        <a:lstStyle/>
        <a:p>
          <a:endParaRPr lang="fr-FR"/>
        </a:p>
      </dgm:t>
    </dgm:pt>
    <dgm:pt modelId="{BBC99EF1-5FCA-4D25-95F7-A4F5952143E9}" type="pres">
      <dgm:prSet presAssocID="{9F763EFE-3382-4572-9DAE-E50E021293CB}" presName="linear" presStyleCnt="0">
        <dgm:presLayoutVars>
          <dgm:dir/>
          <dgm:animLvl val="lvl"/>
          <dgm:resizeHandles val="exact"/>
        </dgm:presLayoutVars>
      </dgm:prSet>
      <dgm:spPr/>
    </dgm:pt>
    <dgm:pt modelId="{CD936F25-7402-443A-BA16-39EFF8ADB2A3}" type="pres">
      <dgm:prSet presAssocID="{872E1C9E-5F6D-4199-9A2C-2425FAD1DE52}" presName="parentLin" presStyleCnt="0"/>
      <dgm:spPr/>
    </dgm:pt>
    <dgm:pt modelId="{8AEF147C-C3C8-4C3D-AAA4-F9313CB31ACD}" type="pres">
      <dgm:prSet presAssocID="{872E1C9E-5F6D-4199-9A2C-2425FAD1DE52}" presName="parentLeftMargin" presStyleLbl="node1" presStyleIdx="0" presStyleCnt="4"/>
      <dgm:spPr/>
    </dgm:pt>
    <dgm:pt modelId="{E840F1CD-4836-43FC-B2DD-0FF7F5F5BA40}" type="pres">
      <dgm:prSet presAssocID="{872E1C9E-5F6D-4199-9A2C-2425FAD1DE52}" presName="parentText" presStyleLbl="node1" presStyleIdx="0" presStyleCnt="4" custScaleY="59072">
        <dgm:presLayoutVars>
          <dgm:chMax val="0"/>
          <dgm:bulletEnabled val="1"/>
        </dgm:presLayoutVars>
      </dgm:prSet>
      <dgm:spPr/>
    </dgm:pt>
    <dgm:pt modelId="{E5CB0F65-BB01-4F43-A0AD-67E7F15CDB24}" type="pres">
      <dgm:prSet presAssocID="{872E1C9E-5F6D-4199-9A2C-2425FAD1DE52}" presName="negativeSpace" presStyleCnt="0"/>
      <dgm:spPr/>
    </dgm:pt>
    <dgm:pt modelId="{04B748A6-E795-438A-B0DF-08F786907204}" type="pres">
      <dgm:prSet presAssocID="{872E1C9E-5F6D-4199-9A2C-2425FAD1DE52}" presName="childText" presStyleLbl="conFgAcc1" presStyleIdx="0" presStyleCnt="4" custScaleY="87246">
        <dgm:presLayoutVars>
          <dgm:bulletEnabled val="1"/>
        </dgm:presLayoutVars>
      </dgm:prSet>
      <dgm:spPr/>
    </dgm:pt>
    <dgm:pt modelId="{DD14AD6D-D9B9-4F4C-BBF1-70ED5B6A7ED5}" type="pres">
      <dgm:prSet presAssocID="{D3D8505E-FF82-41DD-A6E5-12B452A5DB96}" presName="spaceBetweenRectangles" presStyleCnt="0"/>
      <dgm:spPr/>
    </dgm:pt>
    <dgm:pt modelId="{61B8D829-1E62-4E7C-B434-30AA2D5AF614}" type="pres">
      <dgm:prSet presAssocID="{21411879-6918-4A64-B39C-1A3566A6FF91}" presName="parentLin" presStyleCnt="0"/>
      <dgm:spPr/>
    </dgm:pt>
    <dgm:pt modelId="{406B0DE9-9C1A-416C-858A-FA8E4EE1158F}" type="pres">
      <dgm:prSet presAssocID="{21411879-6918-4A64-B39C-1A3566A6FF91}" presName="parentLeftMargin" presStyleLbl="node1" presStyleIdx="0" presStyleCnt="4"/>
      <dgm:spPr/>
    </dgm:pt>
    <dgm:pt modelId="{5C4EBF7C-D717-4C7A-940A-08DE5FE53017}" type="pres">
      <dgm:prSet presAssocID="{21411879-6918-4A64-B39C-1A3566A6FF91}" presName="parentText" presStyleLbl="node1" presStyleIdx="1" presStyleCnt="4" custScaleY="58405">
        <dgm:presLayoutVars>
          <dgm:chMax val="0"/>
          <dgm:bulletEnabled val="1"/>
        </dgm:presLayoutVars>
      </dgm:prSet>
      <dgm:spPr/>
    </dgm:pt>
    <dgm:pt modelId="{E077B9BE-204A-4A79-BDCC-B8F15977B95A}" type="pres">
      <dgm:prSet presAssocID="{21411879-6918-4A64-B39C-1A3566A6FF91}" presName="negativeSpace" presStyleCnt="0"/>
      <dgm:spPr/>
    </dgm:pt>
    <dgm:pt modelId="{E5B6DD17-B6F1-454B-87A0-273F69C5BAE9}" type="pres">
      <dgm:prSet presAssocID="{21411879-6918-4A64-B39C-1A3566A6FF91}" presName="childText" presStyleLbl="conFgAcc1" presStyleIdx="1" presStyleCnt="4" custScaleY="96905">
        <dgm:presLayoutVars>
          <dgm:bulletEnabled val="1"/>
        </dgm:presLayoutVars>
      </dgm:prSet>
      <dgm:spPr/>
    </dgm:pt>
    <dgm:pt modelId="{6EE73ABD-2996-4EE4-ADEF-A4DBC4875A1D}" type="pres">
      <dgm:prSet presAssocID="{2406C7CA-8C92-4356-82ED-C24D95C1AF37}" presName="spaceBetweenRectangles" presStyleCnt="0"/>
      <dgm:spPr/>
    </dgm:pt>
    <dgm:pt modelId="{5F50D2AF-FDB1-4A44-9BA7-A7663DC73C71}" type="pres">
      <dgm:prSet presAssocID="{4199EA0D-F058-43B2-8705-85466FB165E2}" presName="parentLin" presStyleCnt="0"/>
      <dgm:spPr/>
    </dgm:pt>
    <dgm:pt modelId="{A08CA1B6-97E7-40B8-BADF-510C72169AFC}" type="pres">
      <dgm:prSet presAssocID="{4199EA0D-F058-43B2-8705-85466FB165E2}" presName="parentLeftMargin" presStyleLbl="node1" presStyleIdx="1" presStyleCnt="4"/>
      <dgm:spPr/>
    </dgm:pt>
    <dgm:pt modelId="{B9154CCB-04F0-4902-A009-9B375D607129}" type="pres">
      <dgm:prSet presAssocID="{4199EA0D-F058-43B2-8705-85466FB165E2}" presName="parentText" presStyleLbl="node1" presStyleIdx="2" presStyleCnt="4" custScaleY="56523">
        <dgm:presLayoutVars>
          <dgm:chMax val="0"/>
          <dgm:bulletEnabled val="1"/>
        </dgm:presLayoutVars>
      </dgm:prSet>
      <dgm:spPr/>
    </dgm:pt>
    <dgm:pt modelId="{E081BFA3-5E00-4721-890E-0BC8F1D63DF0}" type="pres">
      <dgm:prSet presAssocID="{4199EA0D-F058-43B2-8705-85466FB165E2}" presName="negativeSpace" presStyleCnt="0"/>
      <dgm:spPr/>
    </dgm:pt>
    <dgm:pt modelId="{0C4F29D5-55FB-4D4B-A601-48000A84963E}" type="pres">
      <dgm:prSet presAssocID="{4199EA0D-F058-43B2-8705-85466FB165E2}" presName="childText" presStyleLbl="conFgAcc1" presStyleIdx="2" presStyleCnt="4">
        <dgm:presLayoutVars>
          <dgm:bulletEnabled val="1"/>
        </dgm:presLayoutVars>
      </dgm:prSet>
      <dgm:spPr/>
    </dgm:pt>
    <dgm:pt modelId="{591EB46A-1FAE-4411-9155-3C89C6E3059A}" type="pres">
      <dgm:prSet presAssocID="{6D95DD42-8F13-4A85-A912-883487230272}" presName="spaceBetweenRectangles" presStyleCnt="0"/>
      <dgm:spPr/>
    </dgm:pt>
    <dgm:pt modelId="{8FAAECDB-2D2C-434F-92DE-C388CC72B1BB}" type="pres">
      <dgm:prSet presAssocID="{FA78E1CC-D300-4E27-BDD9-1BF2E00B0EDB}" presName="parentLin" presStyleCnt="0"/>
      <dgm:spPr/>
    </dgm:pt>
    <dgm:pt modelId="{CFA24056-9B63-4F01-A675-2581AD5B7219}" type="pres">
      <dgm:prSet presAssocID="{FA78E1CC-D300-4E27-BDD9-1BF2E00B0EDB}" presName="parentLeftMargin" presStyleLbl="node1" presStyleIdx="2" presStyleCnt="4"/>
      <dgm:spPr/>
    </dgm:pt>
    <dgm:pt modelId="{B4D66944-CFF6-4298-9B32-D8670F5CE132}" type="pres">
      <dgm:prSet presAssocID="{FA78E1CC-D300-4E27-BDD9-1BF2E00B0EDB}" presName="parentText" presStyleLbl="node1" presStyleIdx="3" presStyleCnt="4" custScaleY="62928">
        <dgm:presLayoutVars>
          <dgm:chMax val="0"/>
          <dgm:bulletEnabled val="1"/>
        </dgm:presLayoutVars>
      </dgm:prSet>
      <dgm:spPr/>
    </dgm:pt>
    <dgm:pt modelId="{99AD5E6D-0DB5-4CB9-8B04-39705F60B417}" type="pres">
      <dgm:prSet presAssocID="{FA78E1CC-D300-4E27-BDD9-1BF2E00B0EDB}" presName="negativeSpace" presStyleCnt="0"/>
      <dgm:spPr/>
    </dgm:pt>
    <dgm:pt modelId="{7E1F9B28-7C56-4D5C-BFFE-CE8BECB1B69C}" type="pres">
      <dgm:prSet presAssocID="{FA78E1CC-D300-4E27-BDD9-1BF2E00B0E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97D50C-CF99-48EC-940F-03535D4F578A}" srcId="{872E1C9E-5F6D-4199-9A2C-2425FAD1DE52}" destId="{BC468C77-D308-47D6-B7AF-F09733CF1F9C}" srcOrd="1" destOrd="0" parTransId="{AFE4A271-9C26-48CA-8CD2-46D9E604022E}" sibTransId="{A1AF5FF5-78ED-460B-B9C9-E0B92734CB93}"/>
    <dgm:cxn modelId="{EE5C311F-BE3F-4D9D-AC70-3F6FB845B107}" type="presOf" srcId="{4199EA0D-F058-43B2-8705-85466FB165E2}" destId="{A08CA1B6-97E7-40B8-BADF-510C72169AFC}" srcOrd="0" destOrd="0" presId="urn:microsoft.com/office/officeart/2005/8/layout/list1"/>
    <dgm:cxn modelId="{70168523-9CD7-4765-92C6-93E888E484F3}" srcId="{4199EA0D-F058-43B2-8705-85466FB165E2}" destId="{A105F5B8-8672-4A0B-813F-73A0907332F8}" srcOrd="0" destOrd="0" parTransId="{B72E6F5C-0426-4E8C-94FE-D0F5E6D56239}" sibTransId="{78195BD4-4810-43E6-A183-F11D2DE20C4C}"/>
    <dgm:cxn modelId="{858B672F-CFF2-4A43-825E-FFFAB001289F}" srcId="{9F763EFE-3382-4572-9DAE-E50E021293CB}" destId="{872E1C9E-5F6D-4199-9A2C-2425FAD1DE52}" srcOrd="0" destOrd="0" parTransId="{5FE0E916-CE49-454F-934C-B9993DB6CCE5}" sibTransId="{D3D8505E-FF82-41DD-A6E5-12B452A5DB96}"/>
    <dgm:cxn modelId="{C6B52431-2C1B-473B-AD2A-E269E5C871DE}" srcId="{FA78E1CC-D300-4E27-BDD9-1BF2E00B0EDB}" destId="{923F84A1-CF15-41DA-B1B0-224957C31666}" srcOrd="0" destOrd="0" parTransId="{71BE28E2-9166-4354-8AE2-C4C1DF55B84A}" sibTransId="{B93EA5C8-8F33-4775-9ABD-1B71F9830674}"/>
    <dgm:cxn modelId="{3025DC3D-7DD0-4142-8804-1A125A42798B}" type="presOf" srcId="{21411879-6918-4A64-B39C-1A3566A6FF91}" destId="{5C4EBF7C-D717-4C7A-940A-08DE5FE53017}" srcOrd="1" destOrd="0" presId="urn:microsoft.com/office/officeart/2005/8/layout/list1"/>
    <dgm:cxn modelId="{0DC51964-A037-4DA9-91CB-618D58066A38}" type="presOf" srcId="{872E1C9E-5F6D-4199-9A2C-2425FAD1DE52}" destId="{E840F1CD-4836-43FC-B2DD-0FF7F5F5BA40}" srcOrd="1" destOrd="0" presId="urn:microsoft.com/office/officeart/2005/8/layout/list1"/>
    <dgm:cxn modelId="{65A72664-8BC3-424D-B09A-300C8158B770}" srcId="{9F763EFE-3382-4572-9DAE-E50E021293CB}" destId="{4199EA0D-F058-43B2-8705-85466FB165E2}" srcOrd="2" destOrd="0" parTransId="{4673B838-9AD3-4D56-A5F9-3D372C4A45D0}" sibTransId="{6D95DD42-8F13-4A85-A912-883487230272}"/>
    <dgm:cxn modelId="{4E457546-1B36-4C39-B8C4-4E86A9F1CE17}" type="presOf" srcId="{A89EC101-3225-486F-A417-45785D2306A0}" destId="{E5B6DD17-B6F1-454B-87A0-273F69C5BAE9}" srcOrd="0" destOrd="0" presId="urn:microsoft.com/office/officeart/2005/8/layout/list1"/>
    <dgm:cxn modelId="{E8F5F76C-B7A6-40C7-9B47-F7E926C4C928}" type="presOf" srcId="{21411879-6918-4A64-B39C-1A3566A6FF91}" destId="{406B0DE9-9C1A-416C-858A-FA8E4EE1158F}" srcOrd="0" destOrd="0" presId="urn:microsoft.com/office/officeart/2005/8/layout/list1"/>
    <dgm:cxn modelId="{16710B6F-D2E7-4C58-BE11-6C851675F172}" type="presOf" srcId="{BC468C77-D308-47D6-B7AF-F09733CF1F9C}" destId="{04B748A6-E795-438A-B0DF-08F786907204}" srcOrd="0" destOrd="1" presId="urn:microsoft.com/office/officeart/2005/8/layout/list1"/>
    <dgm:cxn modelId="{CFE12953-4870-474B-A218-0857786912CF}" type="presOf" srcId="{E946974B-207F-4A5B-BE3E-C3B6C4C2AE42}" destId="{04B748A6-E795-438A-B0DF-08F786907204}" srcOrd="0" destOrd="0" presId="urn:microsoft.com/office/officeart/2005/8/layout/list1"/>
    <dgm:cxn modelId="{9E8AE256-6152-487B-9065-9479EB64151E}" srcId="{21411879-6918-4A64-B39C-1A3566A6FF91}" destId="{A89EC101-3225-486F-A417-45785D2306A0}" srcOrd="0" destOrd="0" parTransId="{49BD51E9-1A44-4FFC-B37D-B3170B218654}" sibTransId="{BA4A46D4-63D3-4CA9-93C8-5FBBF5DF62B1}"/>
    <dgm:cxn modelId="{8041D280-664E-46D9-B7CD-CE1C54C5E276}" srcId="{9F763EFE-3382-4572-9DAE-E50E021293CB}" destId="{21411879-6918-4A64-B39C-1A3566A6FF91}" srcOrd="1" destOrd="0" parTransId="{7360CDC0-FDBE-4773-B0A0-E8F33B3C279A}" sibTransId="{2406C7CA-8C92-4356-82ED-C24D95C1AF37}"/>
    <dgm:cxn modelId="{7B290984-D56D-4361-B94B-6E3CC94FE9E9}" type="presOf" srcId="{923F84A1-CF15-41DA-B1B0-224957C31666}" destId="{7E1F9B28-7C56-4D5C-BFFE-CE8BECB1B69C}" srcOrd="0" destOrd="0" presId="urn:microsoft.com/office/officeart/2005/8/layout/list1"/>
    <dgm:cxn modelId="{B8FBC984-B3CA-43BC-82E1-8C58323C6609}" type="presOf" srcId="{9F763EFE-3382-4572-9DAE-E50E021293CB}" destId="{BBC99EF1-5FCA-4D25-95F7-A4F5952143E9}" srcOrd="0" destOrd="0" presId="urn:microsoft.com/office/officeart/2005/8/layout/list1"/>
    <dgm:cxn modelId="{956CF899-32C2-4B70-94CE-1ECC1CB69D7C}" srcId="{872E1C9E-5F6D-4199-9A2C-2425FAD1DE52}" destId="{E946974B-207F-4A5B-BE3E-C3B6C4C2AE42}" srcOrd="0" destOrd="0" parTransId="{C0F1996D-7629-4482-AB2B-CBB550CF1635}" sibTransId="{093BD83E-1D92-451A-950E-E98B7A04EF5E}"/>
    <dgm:cxn modelId="{B96AE99F-8F1B-4E9E-8408-AFD1C6F9DA44}" srcId="{9F763EFE-3382-4572-9DAE-E50E021293CB}" destId="{FA78E1CC-D300-4E27-BDD9-1BF2E00B0EDB}" srcOrd="3" destOrd="0" parTransId="{031DCA8E-25C0-4921-8D8A-C19934563C74}" sibTransId="{BF51DD15-F54B-426A-8A02-5D3F4F3BE54D}"/>
    <dgm:cxn modelId="{C1C2E2A5-70CA-48A6-BEA7-28C7F45671F8}" type="presOf" srcId="{A105F5B8-8672-4A0B-813F-73A0907332F8}" destId="{0C4F29D5-55FB-4D4B-A601-48000A84963E}" srcOrd="0" destOrd="0" presId="urn:microsoft.com/office/officeart/2005/8/layout/list1"/>
    <dgm:cxn modelId="{5D8670B6-0BCB-4CE8-B5A5-EE13B6C70DDB}" type="presOf" srcId="{872E1C9E-5F6D-4199-9A2C-2425FAD1DE52}" destId="{8AEF147C-C3C8-4C3D-AAA4-F9313CB31ACD}" srcOrd="0" destOrd="0" presId="urn:microsoft.com/office/officeart/2005/8/layout/list1"/>
    <dgm:cxn modelId="{F6C5FDC6-6E16-4444-8419-1A3944B79C18}" type="presOf" srcId="{FA78E1CC-D300-4E27-BDD9-1BF2E00B0EDB}" destId="{CFA24056-9B63-4F01-A675-2581AD5B7219}" srcOrd="0" destOrd="0" presId="urn:microsoft.com/office/officeart/2005/8/layout/list1"/>
    <dgm:cxn modelId="{A705A6EB-7900-49DA-B2AB-9AC30B16F93E}" type="presOf" srcId="{4199EA0D-F058-43B2-8705-85466FB165E2}" destId="{B9154CCB-04F0-4902-A009-9B375D607129}" srcOrd="1" destOrd="0" presId="urn:microsoft.com/office/officeart/2005/8/layout/list1"/>
    <dgm:cxn modelId="{1C0560F9-651B-41DA-93EE-FBF50656053D}" type="presOf" srcId="{FA78E1CC-D300-4E27-BDD9-1BF2E00B0EDB}" destId="{B4D66944-CFF6-4298-9B32-D8670F5CE132}" srcOrd="1" destOrd="0" presId="urn:microsoft.com/office/officeart/2005/8/layout/list1"/>
    <dgm:cxn modelId="{C3DA908E-AA4F-4D63-A4A1-2436827FC461}" type="presParOf" srcId="{BBC99EF1-5FCA-4D25-95F7-A4F5952143E9}" destId="{CD936F25-7402-443A-BA16-39EFF8ADB2A3}" srcOrd="0" destOrd="0" presId="urn:microsoft.com/office/officeart/2005/8/layout/list1"/>
    <dgm:cxn modelId="{E17E4361-53E9-4B6F-92ED-14FD4DD10A3A}" type="presParOf" srcId="{CD936F25-7402-443A-BA16-39EFF8ADB2A3}" destId="{8AEF147C-C3C8-4C3D-AAA4-F9313CB31ACD}" srcOrd="0" destOrd="0" presId="urn:microsoft.com/office/officeart/2005/8/layout/list1"/>
    <dgm:cxn modelId="{9C9D58F1-F9CE-487C-B713-B729FA17B2B3}" type="presParOf" srcId="{CD936F25-7402-443A-BA16-39EFF8ADB2A3}" destId="{E840F1CD-4836-43FC-B2DD-0FF7F5F5BA40}" srcOrd="1" destOrd="0" presId="urn:microsoft.com/office/officeart/2005/8/layout/list1"/>
    <dgm:cxn modelId="{37821B22-F6EC-4CF1-AF01-AC705DA1337D}" type="presParOf" srcId="{BBC99EF1-5FCA-4D25-95F7-A4F5952143E9}" destId="{E5CB0F65-BB01-4F43-A0AD-67E7F15CDB24}" srcOrd="1" destOrd="0" presId="urn:microsoft.com/office/officeart/2005/8/layout/list1"/>
    <dgm:cxn modelId="{B6C28E91-3753-4A6A-8615-5954BB2F1695}" type="presParOf" srcId="{BBC99EF1-5FCA-4D25-95F7-A4F5952143E9}" destId="{04B748A6-E795-438A-B0DF-08F786907204}" srcOrd="2" destOrd="0" presId="urn:microsoft.com/office/officeart/2005/8/layout/list1"/>
    <dgm:cxn modelId="{70BF5942-3AF5-4287-BA8E-B6F45C2BFFCB}" type="presParOf" srcId="{BBC99EF1-5FCA-4D25-95F7-A4F5952143E9}" destId="{DD14AD6D-D9B9-4F4C-BBF1-70ED5B6A7ED5}" srcOrd="3" destOrd="0" presId="urn:microsoft.com/office/officeart/2005/8/layout/list1"/>
    <dgm:cxn modelId="{0F1603D2-0072-49F1-A9BC-7B0F85C2B85F}" type="presParOf" srcId="{BBC99EF1-5FCA-4D25-95F7-A4F5952143E9}" destId="{61B8D829-1E62-4E7C-B434-30AA2D5AF614}" srcOrd="4" destOrd="0" presId="urn:microsoft.com/office/officeart/2005/8/layout/list1"/>
    <dgm:cxn modelId="{818BF171-CF2E-4A48-B2D2-308E7A25723E}" type="presParOf" srcId="{61B8D829-1E62-4E7C-B434-30AA2D5AF614}" destId="{406B0DE9-9C1A-416C-858A-FA8E4EE1158F}" srcOrd="0" destOrd="0" presId="urn:microsoft.com/office/officeart/2005/8/layout/list1"/>
    <dgm:cxn modelId="{4BC64791-A0CB-45F8-BD8F-BB6CBDE4FA0A}" type="presParOf" srcId="{61B8D829-1E62-4E7C-B434-30AA2D5AF614}" destId="{5C4EBF7C-D717-4C7A-940A-08DE5FE53017}" srcOrd="1" destOrd="0" presId="urn:microsoft.com/office/officeart/2005/8/layout/list1"/>
    <dgm:cxn modelId="{6B116B4B-FFDB-4AAF-AE53-067769AF1362}" type="presParOf" srcId="{BBC99EF1-5FCA-4D25-95F7-A4F5952143E9}" destId="{E077B9BE-204A-4A79-BDCC-B8F15977B95A}" srcOrd="5" destOrd="0" presId="urn:microsoft.com/office/officeart/2005/8/layout/list1"/>
    <dgm:cxn modelId="{3A761D7C-9F15-40D7-8505-771E9AB99632}" type="presParOf" srcId="{BBC99EF1-5FCA-4D25-95F7-A4F5952143E9}" destId="{E5B6DD17-B6F1-454B-87A0-273F69C5BAE9}" srcOrd="6" destOrd="0" presId="urn:microsoft.com/office/officeart/2005/8/layout/list1"/>
    <dgm:cxn modelId="{B5EBBC2F-0726-4200-969A-5992F0F2BF08}" type="presParOf" srcId="{BBC99EF1-5FCA-4D25-95F7-A4F5952143E9}" destId="{6EE73ABD-2996-4EE4-ADEF-A4DBC4875A1D}" srcOrd="7" destOrd="0" presId="urn:microsoft.com/office/officeart/2005/8/layout/list1"/>
    <dgm:cxn modelId="{748B4140-0B82-4A72-A8A5-2FA05F5414C5}" type="presParOf" srcId="{BBC99EF1-5FCA-4D25-95F7-A4F5952143E9}" destId="{5F50D2AF-FDB1-4A44-9BA7-A7663DC73C71}" srcOrd="8" destOrd="0" presId="urn:microsoft.com/office/officeart/2005/8/layout/list1"/>
    <dgm:cxn modelId="{47A95865-6821-45C5-BF80-3F15AFFBF994}" type="presParOf" srcId="{5F50D2AF-FDB1-4A44-9BA7-A7663DC73C71}" destId="{A08CA1B6-97E7-40B8-BADF-510C72169AFC}" srcOrd="0" destOrd="0" presId="urn:microsoft.com/office/officeart/2005/8/layout/list1"/>
    <dgm:cxn modelId="{6F5A4CB1-39D6-462C-9580-1B456D3F7AE1}" type="presParOf" srcId="{5F50D2AF-FDB1-4A44-9BA7-A7663DC73C71}" destId="{B9154CCB-04F0-4902-A009-9B375D607129}" srcOrd="1" destOrd="0" presId="urn:microsoft.com/office/officeart/2005/8/layout/list1"/>
    <dgm:cxn modelId="{436088BE-FECA-4462-AE6F-B6C4006475A4}" type="presParOf" srcId="{BBC99EF1-5FCA-4D25-95F7-A4F5952143E9}" destId="{E081BFA3-5E00-4721-890E-0BC8F1D63DF0}" srcOrd="9" destOrd="0" presId="urn:microsoft.com/office/officeart/2005/8/layout/list1"/>
    <dgm:cxn modelId="{F42F8025-BA5B-4C13-B7F7-644CEE9DFEA3}" type="presParOf" srcId="{BBC99EF1-5FCA-4D25-95F7-A4F5952143E9}" destId="{0C4F29D5-55FB-4D4B-A601-48000A84963E}" srcOrd="10" destOrd="0" presId="urn:microsoft.com/office/officeart/2005/8/layout/list1"/>
    <dgm:cxn modelId="{CE86FCA8-45AB-4C63-B60C-8B03FEFF0B9F}" type="presParOf" srcId="{BBC99EF1-5FCA-4D25-95F7-A4F5952143E9}" destId="{591EB46A-1FAE-4411-9155-3C89C6E3059A}" srcOrd="11" destOrd="0" presId="urn:microsoft.com/office/officeart/2005/8/layout/list1"/>
    <dgm:cxn modelId="{FE2AADE5-114E-45FB-879A-F58F6D278159}" type="presParOf" srcId="{BBC99EF1-5FCA-4D25-95F7-A4F5952143E9}" destId="{8FAAECDB-2D2C-434F-92DE-C388CC72B1BB}" srcOrd="12" destOrd="0" presId="urn:microsoft.com/office/officeart/2005/8/layout/list1"/>
    <dgm:cxn modelId="{58C7C247-840A-4963-AF64-C525BBB4B7B0}" type="presParOf" srcId="{8FAAECDB-2D2C-434F-92DE-C388CC72B1BB}" destId="{CFA24056-9B63-4F01-A675-2581AD5B7219}" srcOrd="0" destOrd="0" presId="urn:microsoft.com/office/officeart/2005/8/layout/list1"/>
    <dgm:cxn modelId="{DE7EBE58-C9F9-40A3-B972-144C3773AF41}" type="presParOf" srcId="{8FAAECDB-2D2C-434F-92DE-C388CC72B1BB}" destId="{B4D66944-CFF6-4298-9B32-D8670F5CE132}" srcOrd="1" destOrd="0" presId="urn:microsoft.com/office/officeart/2005/8/layout/list1"/>
    <dgm:cxn modelId="{2F2B30C7-D6FB-4379-8815-DBD26B4D534C}" type="presParOf" srcId="{BBC99EF1-5FCA-4D25-95F7-A4F5952143E9}" destId="{99AD5E6D-0DB5-4CB9-8B04-39705F60B417}" srcOrd="13" destOrd="0" presId="urn:microsoft.com/office/officeart/2005/8/layout/list1"/>
    <dgm:cxn modelId="{CA6CA2FC-60EA-44E9-B2E6-0C94E5E8964D}" type="presParOf" srcId="{BBC99EF1-5FCA-4D25-95F7-A4F5952143E9}" destId="{7E1F9B28-7C56-4D5C-BFFE-CE8BECB1B69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b="0" cap="small" dirty="0"/>
            <a:t>(5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/>
      <dgm:t>
        <a:bodyPr/>
        <a:lstStyle/>
        <a:p>
          <a:r>
            <a:rPr lang="fr-FR" sz="4400" cap="none" baseline="0" dirty="0"/>
            <a:t>Rappel de la Problématique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4892ACB4-F179-4C1A-87B7-FA30ED98FA4D}">
      <dgm:prSet custT="1"/>
      <dgm:spPr/>
      <dgm:t>
        <a:bodyPr/>
        <a:lstStyle/>
        <a:p>
          <a:r>
            <a:rPr lang="fr-FR" sz="4400" cap="none" baseline="0" dirty="0"/>
            <a:t>Présentation du jeu de  données</a:t>
          </a:r>
        </a:p>
      </dgm:t>
    </dgm:pt>
    <dgm:pt modelId="{70965ADE-FBCA-4743-8B48-6B0D143F03AA}" type="parTrans" cxnId="{EBFC6407-3749-4C5C-9179-B0DD5FC6F4A4}">
      <dgm:prSet/>
      <dgm:spPr/>
      <dgm:t>
        <a:bodyPr/>
        <a:lstStyle/>
        <a:p>
          <a:endParaRPr lang="fr-FR"/>
        </a:p>
      </dgm:t>
    </dgm:pt>
    <dgm:pt modelId="{E82D7DFC-552D-480B-984F-3B2AE0B4E21E}" type="sibTrans" cxnId="{EBFC6407-3749-4C5C-9179-B0DD5FC6F4A4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2106" custLinFactNeighborX="14649" custLinFactNeighborY="-2778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FC6407-3749-4C5C-9179-B0DD5FC6F4A4}" srcId="{B45A9B83-EB06-48CA-8C9E-3318CF22F76C}" destId="{4892ACB4-F179-4C1A-87B7-FA30ED98FA4D}" srcOrd="1" destOrd="0" parTransId="{70965ADE-FBCA-4743-8B48-6B0D143F03AA}" sibTransId="{E82D7DFC-552D-480B-984F-3B2AE0B4E21E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BFB710DE-A181-4739-A783-F19F8E89F265}" type="presOf" srcId="{4892ACB4-F179-4C1A-87B7-FA30ED98FA4D}" destId="{2F26B953-D615-4F1B-AE92-ADA95D0E677C}" srcOrd="0" destOrd="1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/>
      <dgm:t>
        <a:bodyPr/>
        <a:lstStyle/>
        <a:p>
          <a:r>
            <a:rPr lang="en-US" noProof="0" dirty="0"/>
            <a:t>Group by &amp; Merges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/>
      <dgm:spPr/>
      <dgm:t>
        <a:bodyPr/>
        <a:lstStyle/>
        <a:p>
          <a:r>
            <a:rPr lang="en-US" noProof="0" dirty="0"/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solidFill>
          <a:schemeClr val="accent5"/>
        </a:solidFill>
      </dgm:spPr>
      <dgm:t>
        <a:bodyPr/>
        <a:lstStyle/>
        <a:p>
          <a:r>
            <a:rPr lang="en-US" noProof="0" dirty="0"/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Categorical features</a:t>
          </a:r>
        </a:p>
        <a:p>
          <a:r>
            <a:rPr lang="en-US" noProof="0" dirty="0"/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solidFill>
          <a:srgbClr val="7030A0"/>
        </a:solidFill>
      </dgm:spPr>
      <dgm:t>
        <a:bodyPr/>
        <a:lstStyle/>
        <a:p>
          <a:r>
            <a:rPr lang="en-US" noProof="0" dirty="0"/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b="0" cap="small" dirty="0"/>
            <a:t>(7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3200" dirty="0"/>
            <a:t>Explication de l’approche de modélisation</a:t>
          </a:r>
          <a:endParaRPr lang="fr-FR" sz="320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1887" custLinFactNeighborX="1829" custLinFactNeighborY="-2825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b="0" cap="small" dirty="0"/>
            <a:t>(15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4400" cap="none" baseline="0" dirty="0"/>
            <a:t>Présentation </a:t>
          </a:r>
          <a:r>
            <a:rPr lang="fr-FR" sz="4400" i="0" cap="none" baseline="0" dirty="0"/>
            <a:t>du tableau de bord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3116" custLinFactNeighborX="16203" custLinFactNeighborY="-28924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b="0" cap="small" dirty="0"/>
            <a:t>(5 à 10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4400" cap="none" baseline="0" dirty="0"/>
            <a:t>Questions &amp; Réponses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0282" custLinFactNeighborX="1829" custLinFactNeighborY="-30879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cap="small" dirty="0"/>
            <a:t>Annexes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cap="none" baseline="0" dirty="0"/>
            <a:t>TPE (</a:t>
          </a:r>
          <a:r>
            <a:rPr lang="fr-FR" sz="4400" cap="none" baseline="0" dirty="0" err="1"/>
            <a:t>Hyperopt</a:t>
          </a:r>
          <a:r>
            <a:rPr lang="fr-FR" sz="4400" cap="none" baseline="0" dirty="0"/>
            <a:t>)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6365D475-A405-4282-8F10-D84C72F6DFF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0" cap="none" baseline="0" dirty="0" err="1"/>
            <a:t>Tree</a:t>
          </a:r>
          <a:r>
            <a:rPr lang="fr-FR" sz="4400" i="0" cap="none" baseline="0" dirty="0"/>
            <a:t> </a:t>
          </a:r>
          <a:r>
            <a:rPr lang="fr-FR" sz="4400" i="0" cap="none" baseline="0" dirty="0" err="1"/>
            <a:t>interpreter</a:t>
          </a:r>
          <a:endParaRPr lang="fr-FR" sz="4400" i="0" cap="none" baseline="0" dirty="0"/>
        </a:p>
      </dgm:t>
    </dgm:pt>
    <dgm:pt modelId="{C1FB7D87-7AC2-476D-A6DF-3A107C923C1B}" type="parTrans" cxnId="{0EE3DF4B-5C57-4F0A-AE89-B60FE97FC62A}">
      <dgm:prSet/>
      <dgm:spPr/>
      <dgm:t>
        <a:bodyPr/>
        <a:lstStyle/>
        <a:p>
          <a:endParaRPr lang="fr-FR"/>
        </a:p>
      </dgm:t>
    </dgm:pt>
    <dgm:pt modelId="{E52F26A8-A45C-4915-9D66-FB2DAC9F9A39}" type="sibTrans" cxnId="{0EE3DF4B-5C57-4F0A-AE89-B60FE97FC62A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37011" custLinFactNeighborX="1829" custLinFactNeighborY="-37648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65FDFA45-7B16-49A5-971E-A3A4CF687D31}" type="presOf" srcId="{6365D475-A405-4282-8F10-D84C72F6DFFF}" destId="{2F26B953-D615-4F1B-AE92-ADA95D0E677C}" srcOrd="0" destOrd="1" presId="urn:microsoft.com/office/officeart/2005/8/layout/list1"/>
    <dgm:cxn modelId="{0EE3DF4B-5C57-4F0A-AE89-B60FE97FC62A}" srcId="{B45A9B83-EB06-48CA-8C9E-3318CF22F76C}" destId="{6365D475-A405-4282-8F10-D84C72F6DFFF}" srcOrd="1" destOrd="0" parTransId="{C1FB7D87-7AC2-476D-A6DF-3A107C923C1B}" sibTransId="{E52F26A8-A45C-4915-9D66-FB2DAC9F9A39}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48A6-E795-438A-B0DF-08F786907204}">
      <dsp:nvSpPr>
        <dsp:cNvPr id="0" name=""/>
        <dsp:cNvSpPr/>
      </dsp:nvSpPr>
      <dsp:spPr>
        <a:xfrm>
          <a:off x="0" y="80829"/>
          <a:ext cx="10826014" cy="1253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Rappel de la problématique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du jeu de données</a:t>
          </a:r>
        </a:p>
      </dsp:txBody>
      <dsp:txXfrm>
        <a:off x="0" y="80829"/>
        <a:ext cx="10826014" cy="1253201"/>
      </dsp:txXfrm>
    </dsp:sp>
    <dsp:sp modelId="{E840F1CD-4836-43FC-B2DD-0FF7F5F5BA40}">
      <dsp:nvSpPr>
        <dsp:cNvPr id="0" name=""/>
        <dsp:cNvSpPr/>
      </dsp:nvSpPr>
      <dsp:spPr>
        <a:xfrm>
          <a:off x="541300" y="16556"/>
          <a:ext cx="7578210" cy="418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1 </a:t>
          </a:r>
          <a:r>
            <a:rPr lang="fr-FR" sz="2100" kern="1200" cap="small" dirty="0"/>
            <a:t>(5 min) </a:t>
          </a:r>
          <a:endParaRPr lang="fr-FR" sz="2100" kern="1200" dirty="0"/>
        </a:p>
      </dsp:txBody>
      <dsp:txXfrm>
        <a:off x="561730" y="36986"/>
        <a:ext cx="7537350" cy="377653"/>
      </dsp:txXfrm>
    </dsp:sp>
    <dsp:sp modelId="{E5B6DD17-B6F1-454B-87A0-273F69C5BAE9}">
      <dsp:nvSpPr>
        <dsp:cNvPr id="0" name=""/>
        <dsp:cNvSpPr/>
      </dsp:nvSpPr>
      <dsp:spPr>
        <a:xfrm>
          <a:off x="0" y="1523178"/>
          <a:ext cx="10826014" cy="989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Explication de l’approche de modélisation</a:t>
          </a:r>
        </a:p>
      </dsp:txBody>
      <dsp:txXfrm>
        <a:off x="0" y="1523178"/>
        <a:ext cx="10826014" cy="989012"/>
      </dsp:txXfrm>
    </dsp:sp>
    <dsp:sp modelId="{5C4EBF7C-D717-4C7A-940A-08DE5FE53017}">
      <dsp:nvSpPr>
        <dsp:cNvPr id="0" name=""/>
        <dsp:cNvSpPr/>
      </dsp:nvSpPr>
      <dsp:spPr>
        <a:xfrm>
          <a:off x="541300" y="1463631"/>
          <a:ext cx="7578210" cy="41378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2 </a:t>
          </a:r>
          <a:r>
            <a:rPr lang="fr-FR" sz="2100" kern="1200" cap="small" dirty="0"/>
            <a:t>(7 min) </a:t>
          </a:r>
          <a:r>
            <a:rPr lang="fr-FR" sz="2100" kern="1200" dirty="0"/>
            <a:t> </a:t>
          </a:r>
        </a:p>
      </dsp:txBody>
      <dsp:txXfrm>
        <a:off x="561499" y="1483830"/>
        <a:ext cx="7537812" cy="373389"/>
      </dsp:txXfrm>
    </dsp:sp>
    <dsp:sp modelId="{0C4F29D5-55FB-4D4B-A601-48000A84963E}">
      <dsp:nvSpPr>
        <dsp:cNvPr id="0" name=""/>
        <dsp:cNvSpPr/>
      </dsp:nvSpPr>
      <dsp:spPr>
        <a:xfrm>
          <a:off x="0" y="2688005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</a:t>
          </a:r>
          <a:r>
            <a:rPr lang="fr-FR" sz="2100" i="0" kern="1200" dirty="0"/>
            <a:t>du tableau de bord</a:t>
          </a:r>
        </a:p>
      </dsp:txBody>
      <dsp:txXfrm>
        <a:off x="0" y="2688005"/>
        <a:ext cx="10826014" cy="1020600"/>
      </dsp:txXfrm>
    </dsp:sp>
    <dsp:sp modelId="{B9154CCB-04F0-4902-A009-9B375D607129}">
      <dsp:nvSpPr>
        <dsp:cNvPr id="0" name=""/>
        <dsp:cNvSpPr/>
      </dsp:nvSpPr>
      <dsp:spPr>
        <a:xfrm>
          <a:off x="541300" y="2641791"/>
          <a:ext cx="7578210" cy="400454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3 </a:t>
          </a:r>
          <a:r>
            <a:rPr lang="fr-FR" sz="2100" kern="1200" cap="small" dirty="0"/>
            <a:t>(15 min) </a:t>
          </a:r>
          <a:endParaRPr lang="fr-FR" sz="2100" kern="1200" dirty="0"/>
        </a:p>
      </dsp:txBody>
      <dsp:txXfrm>
        <a:off x="560849" y="2661340"/>
        <a:ext cx="7539112" cy="361356"/>
      </dsp:txXfrm>
    </dsp:sp>
    <dsp:sp modelId="{7E1F9B28-7C56-4D5C-BFFE-CE8BECB1B69C}">
      <dsp:nvSpPr>
        <dsp:cNvPr id="0" name=""/>
        <dsp:cNvSpPr/>
      </dsp:nvSpPr>
      <dsp:spPr>
        <a:xfrm>
          <a:off x="0" y="3929797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Questions &amp; réponses</a:t>
          </a:r>
        </a:p>
      </dsp:txBody>
      <dsp:txXfrm>
        <a:off x="0" y="3929797"/>
        <a:ext cx="10826014" cy="1020600"/>
      </dsp:txXfrm>
    </dsp:sp>
    <dsp:sp modelId="{B4D66944-CFF6-4298-9B32-D8670F5CE132}">
      <dsp:nvSpPr>
        <dsp:cNvPr id="0" name=""/>
        <dsp:cNvSpPr/>
      </dsp:nvSpPr>
      <dsp:spPr>
        <a:xfrm>
          <a:off x="541300" y="3838205"/>
          <a:ext cx="7578210" cy="44583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4 </a:t>
          </a:r>
          <a:r>
            <a:rPr lang="fr-FR" sz="2100" kern="1200" cap="small" dirty="0"/>
            <a:t>(5 à 10 min) </a:t>
          </a:r>
          <a:endParaRPr lang="fr-FR" sz="2100" kern="1200" dirty="0"/>
        </a:p>
      </dsp:txBody>
      <dsp:txXfrm>
        <a:off x="563064" y="3859969"/>
        <a:ext cx="7534682" cy="402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02414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Rappel de la Problématique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du jeu de  données</a:t>
          </a:r>
        </a:p>
      </dsp:txBody>
      <dsp:txXfrm>
        <a:off x="0" y="402414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654943" y="94953"/>
          <a:ext cx="7997630" cy="795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1 </a:t>
          </a:r>
          <a:r>
            <a:rPr lang="fr-FR" sz="4600" b="0" kern="1200" cap="small" dirty="0"/>
            <a:t>(5 min)</a:t>
          </a:r>
          <a:endParaRPr lang="fr-FR" sz="4600" b="0" kern="1200" dirty="0"/>
        </a:p>
      </dsp:txBody>
      <dsp:txXfrm>
        <a:off x="693776" y="133786"/>
        <a:ext cx="7919964" cy="71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Group by &amp; Merges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Categorical features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839488"/>
          <a:ext cx="11425186" cy="1748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62228" rIns="88672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Explication de l’approche de modélisation</a:t>
          </a:r>
          <a:endParaRPr lang="fr-FR" sz="3200" kern="1200" cap="none" baseline="0" dirty="0"/>
        </a:p>
      </dsp:txBody>
      <dsp:txXfrm>
        <a:off x="0" y="839488"/>
        <a:ext cx="11425186" cy="1748295"/>
      </dsp:txXfrm>
    </dsp:sp>
    <dsp:sp modelId="{BD75D9C0-7A59-4DED-B0DF-8AAFC0A16095}">
      <dsp:nvSpPr>
        <dsp:cNvPr id="0" name=""/>
        <dsp:cNvSpPr/>
      </dsp:nvSpPr>
      <dsp:spPr>
        <a:xfrm>
          <a:off x="581707" y="527285"/>
          <a:ext cx="7997630" cy="79136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b="1" kern="1200" cap="small" dirty="0"/>
            <a:t>Partie 2 </a:t>
          </a:r>
          <a:r>
            <a:rPr lang="fr-FR" sz="5100" b="0" kern="1200" cap="small" dirty="0"/>
            <a:t>(7 min)</a:t>
          </a:r>
          <a:endParaRPr lang="fr-FR" sz="5100" b="0" kern="1200" dirty="0"/>
        </a:p>
      </dsp:txBody>
      <dsp:txXfrm>
        <a:off x="620338" y="565916"/>
        <a:ext cx="7920368" cy="714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30220"/>
          <a:ext cx="11425186" cy="1966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20572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</a:t>
          </a:r>
          <a:r>
            <a:rPr lang="fr-FR" sz="4400" i="0" kern="1200" cap="none" baseline="0" dirty="0"/>
            <a:t>du tableau de bord</a:t>
          </a:r>
        </a:p>
      </dsp:txBody>
      <dsp:txXfrm>
        <a:off x="0" y="730220"/>
        <a:ext cx="11425186" cy="1966832"/>
      </dsp:txXfrm>
    </dsp:sp>
    <dsp:sp modelId="{BD75D9C0-7A59-4DED-B0DF-8AAFC0A16095}">
      <dsp:nvSpPr>
        <dsp:cNvPr id="0" name=""/>
        <dsp:cNvSpPr/>
      </dsp:nvSpPr>
      <dsp:spPr>
        <a:xfrm>
          <a:off x="663820" y="382063"/>
          <a:ext cx="7997630" cy="81458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b="1" kern="1200" cap="small" dirty="0"/>
            <a:t>Partie 3 </a:t>
          </a:r>
          <a:r>
            <a:rPr lang="fr-FR" sz="4900" b="0" kern="1200" cap="small" dirty="0"/>
            <a:t>(15 min)</a:t>
          </a:r>
          <a:endParaRPr lang="fr-FR" sz="4900" b="0" kern="1200" dirty="0"/>
        </a:p>
      </dsp:txBody>
      <dsp:txXfrm>
        <a:off x="703585" y="421828"/>
        <a:ext cx="7918100" cy="735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41913"/>
          <a:ext cx="11425186" cy="19477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99744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Questions &amp; Réponses</a:t>
          </a:r>
          <a:endParaRPr lang="fr-FR" sz="4400" i="0" kern="1200" cap="none" baseline="0" dirty="0"/>
        </a:p>
      </dsp:txBody>
      <dsp:txXfrm>
        <a:off x="0" y="741913"/>
        <a:ext cx="11425186" cy="1947710"/>
      </dsp:txXfrm>
    </dsp:sp>
    <dsp:sp modelId="{BD75D9C0-7A59-4DED-B0DF-8AAFC0A16095}">
      <dsp:nvSpPr>
        <dsp:cNvPr id="0" name=""/>
        <dsp:cNvSpPr/>
      </dsp:nvSpPr>
      <dsp:spPr>
        <a:xfrm>
          <a:off x="581707" y="420724"/>
          <a:ext cx="7997630" cy="73725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cap="small" dirty="0"/>
            <a:t>Partie 4 </a:t>
          </a:r>
          <a:r>
            <a:rPr lang="fr-FR" sz="4800" b="0" kern="1200" cap="small" dirty="0"/>
            <a:t>(5 à 10 min)</a:t>
          </a:r>
          <a:endParaRPr lang="fr-FR" sz="4800" b="0" kern="1200" dirty="0"/>
        </a:p>
      </dsp:txBody>
      <dsp:txXfrm>
        <a:off x="617697" y="456714"/>
        <a:ext cx="7925650" cy="6652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960679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TPE (</a:t>
          </a:r>
          <a:r>
            <a:rPr lang="fr-FR" sz="4400" kern="1200" cap="none" baseline="0" dirty="0" err="1"/>
            <a:t>Hyperopt</a:t>
          </a:r>
          <a:r>
            <a:rPr lang="fr-FR" sz="4400" kern="1200" cap="none" baseline="0" dirty="0"/>
            <a:t>)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cap="none" baseline="0" dirty="0" err="1"/>
            <a:t>Tree</a:t>
          </a:r>
          <a:r>
            <a:rPr lang="fr-FR" sz="4400" i="0" kern="1200" cap="none" baseline="0" dirty="0"/>
            <a:t> </a:t>
          </a:r>
          <a:r>
            <a:rPr lang="fr-FR" sz="4400" i="0" kern="1200" cap="none" baseline="0" dirty="0" err="1"/>
            <a:t>interpreter</a:t>
          </a:r>
          <a:endParaRPr lang="fr-FR" sz="4400" i="0" kern="1200" cap="none" baseline="0" dirty="0"/>
        </a:p>
      </dsp:txBody>
      <dsp:txXfrm>
        <a:off x="0" y="960679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581707" y="563042"/>
          <a:ext cx="7997630" cy="69924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Annexes</a:t>
          </a:r>
          <a:endParaRPr lang="fr-FR" sz="4600" b="0" kern="1200" dirty="0"/>
        </a:p>
      </dsp:txBody>
      <dsp:txXfrm>
        <a:off x="615841" y="597176"/>
        <a:ext cx="7929362" cy="63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09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6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4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3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8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25/11/2019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6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84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25/11/2019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0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97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4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15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9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8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3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25/11/2019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25/11/2019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jp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0:8501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-west-3.console.aws.amazon.com/ec2/home?region=eu-west-3#ElasticIpDetails:PublicIp=15.188.179.79" TargetMode="External"/><Relationship Id="rId4" Type="http://schemas.openxmlformats.org/officeDocument/2006/relationships/hyperlink" Target="NUL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4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sv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://neupy.com/2016/12/17/hyperparameter_optimization_for_neural_networks.html#tree-structured-parzen-estimators-tpe" TargetMode="Externa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hyperlink" Target="http://blog.datadive.net/interpreting-random-fores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/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5775" y="3121025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7 : </a:t>
            </a:r>
            <a:br>
              <a:rPr lang="fr-FR" sz="2800" cap="small" dirty="0"/>
            </a:br>
            <a:r>
              <a:rPr lang="fr-FR" sz="2800" cap="small" dirty="0"/>
              <a:t>Implémentez un modèle de </a:t>
            </a:r>
            <a:r>
              <a:rPr lang="fr-FR" sz="2800" cap="small" dirty="0" err="1"/>
              <a:t>scoring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01126" y="889001"/>
            <a:ext cx="4290874" cy="1311274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Denis </a:t>
            </a:r>
            <a:r>
              <a:rPr lang="fr-FR" dirty="0" err="1"/>
              <a:t>L</a:t>
            </a:r>
            <a:r>
              <a:rPr lang="fr-FR" cap="small" dirty="0" err="1"/>
              <a:t>ecœuche</a:t>
            </a:r>
            <a:endParaRPr lang="fr-FR" cap="small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285586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7297445" y="6391882"/>
            <a:ext cx="489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 err="1">
                <a:latin typeface="Century Gothic" panose="020B0502020202020204"/>
              </a:rPr>
              <a:t>Vendredi</a:t>
            </a:r>
            <a:r>
              <a:rPr lang="en-GB" sz="2400" b="1" dirty="0">
                <a:latin typeface="Century Gothic" panose="020B0502020202020204"/>
              </a:rPr>
              <a:t> 29 </a:t>
            </a:r>
            <a:r>
              <a:rPr lang="fr-FR" sz="2400" b="1" dirty="0">
                <a:latin typeface="Century Gothic" panose="020B0502020202020204"/>
              </a:rPr>
              <a:t>Novembre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2C683D-18C7-43D2-AD76-6000DCDD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5404103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11" y="348440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Sélection du Modèle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10</a:t>
            </a:fld>
            <a:endParaRPr lang="fr-FR" sz="1600" b="1" dirty="0"/>
          </a:p>
        </p:txBody>
      </p:sp>
      <p:pic>
        <p:nvPicPr>
          <p:cNvPr id="8" name="Graphique 7" descr="Robot">
            <a:extLst>
              <a:ext uri="{FF2B5EF4-FFF2-40B4-BE49-F238E27FC236}">
                <a16:creationId xmlns:a16="http://schemas.microsoft.com/office/drawing/2014/main" id="{2E182F66-E44E-4E7A-905D-D3A8CB69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85" y="165878"/>
            <a:ext cx="1146731" cy="1146731"/>
          </a:xfrm>
          <a:prstGeom prst="rect">
            <a:avLst/>
          </a:prstGeom>
        </p:spPr>
      </p:pic>
      <p:sp>
        <p:nvSpPr>
          <p:cNvPr id="3" name="Organigramme : Disque magnétique 2">
            <a:extLst>
              <a:ext uri="{FF2B5EF4-FFF2-40B4-BE49-F238E27FC236}">
                <a16:creationId xmlns:a16="http://schemas.microsoft.com/office/drawing/2014/main" id="{169CE832-A455-4FD7-8B5B-8197F5013D30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train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ADC6FD53-09FE-4F03-B372-0BC4A999AB0C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X_fit</a:t>
            </a:r>
            <a:endParaRPr lang="fr-FR" dirty="0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6033FF4F-4318-4AE0-8BFE-7C49BDFC73A3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X_eval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17D3D7-CE1D-4C83-804F-CEA1D84BA734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Preprocess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91168C3-BC9C-42DF-A8CE-6482D5B6916B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</a:t>
            </a:r>
          </a:p>
          <a:p>
            <a:pPr algn="ctr"/>
            <a:r>
              <a:rPr lang="fr-FR" dirty="0"/>
              <a:t>+ HP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69A802-7D3F-4801-AED1-2ED47F3B2DA4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</a:t>
            </a:r>
            <a:r>
              <a:rPr lang="fr-FR" dirty="0" err="1"/>
              <a:t>scoring</a:t>
            </a:r>
            <a:endParaRPr lang="fr-FR" dirty="0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D9A4B1B-4EEA-474A-9E08-560DBE6FC7EA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3E20315-14E1-4607-9CB5-CCF3E0FD85A6}"/>
              </a:ext>
            </a:extLst>
          </p:cNvPr>
          <p:cNvCxnSpPr>
            <a:cxnSpLocks/>
            <a:stCxn id="18" idx="4"/>
            <a:endCxn id="23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C73185A-0694-4F68-BBFC-BF8DDE70AB47}"/>
              </a:ext>
            </a:extLst>
          </p:cNvPr>
          <p:cNvCxnSpPr>
            <a:cxnSpLocks/>
            <a:stCxn id="17" idx="4"/>
            <a:endCxn id="116" idx="2"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DC97F58-CD40-4F08-8F93-614B5C91A6B9}"/>
              </a:ext>
            </a:extLst>
          </p:cNvPr>
          <p:cNvCxnSpPr>
            <a:cxnSpLocks/>
            <a:stCxn id="116" idx="4"/>
            <a:endCxn id="117" idx="2"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3BE00-FBB9-4E25-A029-87A0C1C2D9E1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2B7313C-41F7-4894-9F4B-7C1E982A1FA2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Cross Validation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FC954F39-13AA-479D-8B9E-91EEE39739B6}"/>
              </a:ext>
            </a:extLst>
          </p:cNvPr>
          <p:cNvCxnSpPr>
            <a:cxnSpLocks/>
            <a:stCxn id="117" idx="3"/>
            <a:endCxn id="50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4B65492-C7C1-4A1F-A699-04E87C68A7CF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model</a:t>
            </a:r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5087867E-9351-4F9F-9EE2-B75B6CB08971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0F7F1182-9FB9-4456-97E6-D070723B9378}"/>
              </a:ext>
            </a:extLst>
          </p:cNvPr>
          <p:cNvCxnSpPr>
            <a:stCxn id="3" idx="4"/>
            <a:endCxn id="17" idx="2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70526DBA-CB49-4329-B2B1-12F9EF31DE0B}"/>
              </a:ext>
            </a:extLst>
          </p:cNvPr>
          <p:cNvCxnSpPr>
            <a:cxnSpLocks/>
            <a:stCxn id="17" idx="3"/>
            <a:endCxn id="87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D8B5E7D-475D-40FC-9D53-0A80343EA916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threshold</a:t>
            </a:r>
            <a:endParaRPr lang="fr-FR" dirty="0"/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8CCB1008-FFFD-46D2-9FFF-3DE49E58EC91}"/>
              </a:ext>
            </a:extLst>
          </p:cNvPr>
          <p:cNvCxnSpPr>
            <a:cxnSpLocks/>
            <a:stCxn id="50" idx="1"/>
            <a:endCxn id="87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F1721845-F119-4CBC-9765-214005BA8156}"/>
              </a:ext>
            </a:extLst>
          </p:cNvPr>
          <p:cNvCxnSpPr>
            <a:stCxn id="87" idx="2"/>
            <a:endCxn id="23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rganigramme : Disque magnétique 115">
            <a:extLst>
              <a:ext uri="{FF2B5EF4-FFF2-40B4-BE49-F238E27FC236}">
                <a16:creationId xmlns:a16="http://schemas.microsoft.com/office/drawing/2014/main" id="{921341E7-986A-4C30-B10C-1EA8975C392F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Balanced</a:t>
            </a:r>
            <a:endParaRPr lang="fr-FR" dirty="0"/>
          </a:p>
        </p:txBody>
      </p:sp>
      <p:sp>
        <p:nvSpPr>
          <p:cNvPr id="117" name="Organigramme : Disque magnétique 116">
            <a:extLst>
              <a:ext uri="{FF2B5EF4-FFF2-40B4-BE49-F238E27FC236}">
                <a16:creationId xmlns:a16="http://schemas.microsoft.com/office/drawing/2014/main" id="{70D8CDC7-5D90-4365-BD81-0A3BF358671F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Sampled</a:t>
            </a:r>
            <a:endParaRPr lang="fr-FR" dirty="0"/>
          </a:p>
        </p:txBody>
      </p: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F6C47799-4ABC-40D1-B01D-7D8AD38FBA7E}"/>
              </a:ext>
            </a:extLst>
          </p:cNvPr>
          <p:cNvCxnSpPr>
            <a:stCxn id="50" idx="3"/>
            <a:endCxn id="23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B4027141-47B8-4A17-961A-B889A046545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E912938-2BD5-449C-A761-86B94EBC0771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599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 animBg="1"/>
      <p:bldP spid="44" grpId="0" animBg="1"/>
      <p:bldP spid="50" grpId="0" animBg="1"/>
      <p:bldP spid="87" grpId="0" animBg="1"/>
      <p:bldP spid="116" grpId="0" animBg="1"/>
      <p:bldP spid="11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CC1AC98-39F2-4936-B81A-8986A978EB93}"/>
              </a:ext>
            </a:extLst>
          </p:cNvPr>
          <p:cNvCxnSpPr>
            <a:cxnSpLocks/>
            <a:stCxn id="36" idx="4"/>
            <a:endCxn id="88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3F6B109-59B0-4A71-BC79-3EF972D9BB3F}"/>
              </a:ext>
            </a:extLst>
          </p:cNvPr>
          <p:cNvCxnSpPr>
            <a:stCxn id="35" idx="4"/>
            <a:endCxn id="81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D3670B9-53C5-472F-9FEA-BDE5447DA6B7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D22FF5F-98BB-42E8-A823-ACC601F7E993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07" y="322378"/>
            <a:ext cx="9363456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Arbre de Recherche</a:t>
            </a:r>
            <a:br>
              <a:rPr lang="fr-FR" b="1" cap="small" dirty="0"/>
            </a:br>
            <a:r>
              <a:rPr lang="fr-FR" b="1" cap="small" dirty="0"/>
              <a:t>(</a:t>
            </a:r>
            <a:r>
              <a:rPr lang="fr-FR" b="1" cap="small" dirty="0" err="1"/>
              <a:t>Hyperopt</a:t>
            </a:r>
            <a:r>
              <a:rPr lang="fr-FR" b="1" cap="small" dirty="0"/>
              <a:t>)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11</a:t>
            </a:fld>
            <a:endParaRPr lang="fr-FR" sz="1600" b="1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AC6470-5D64-460D-89FF-3251492C22D0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A5CC43C3-3F92-4FFE-9E43-F3F0D74941D1}"/>
              </a:ext>
            </a:extLst>
          </p:cNvPr>
          <p:cNvCxnSpPr>
            <a:cxnSpLocks/>
            <a:stCxn id="227" idx="6"/>
            <a:endCxn id="235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eprocessing">
            <a:extLst>
              <a:ext uri="{FF2B5EF4-FFF2-40B4-BE49-F238E27FC236}">
                <a16:creationId xmlns:a16="http://schemas.microsoft.com/office/drawing/2014/main" id="{B0084E34-7E7E-4E11-BCB4-8E8A11FACBF7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odel">
            <a:extLst>
              <a:ext uri="{FF2B5EF4-FFF2-40B4-BE49-F238E27FC236}">
                <a16:creationId xmlns:a16="http://schemas.microsoft.com/office/drawing/2014/main" id="{BA61744B-11F8-4341-9F09-26BE29690E02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41942C7-B1A0-4634-9EC4-16ED9B18C42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0CD228FC-81F0-418A-98D5-92A6F06DA186}"/>
              </a:ext>
            </a:extLst>
          </p:cNvPr>
          <p:cNvCxnSpPr>
            <a:cxnSpLocks/>
            <a:stCxn id="5" idx="4"/>
            <a:endCxn id="35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CAA4FC38-EA69-402D-9C7E-4E796EFEA3B1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C90E041-2C1F-4D1B-BD62-88B36C954FA0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D8251D1-9B51-4ACB-B730-1902926491DF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EE84E29-452A-4102-957F-319E7CFDA624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5F76860-28FD-4C6D-A48C-9108F9AC3D0E}"/>
              </a:ext>
            </a:extLst>
          </p:cNvPr>
          <p:cNvCxnSpPr>
            <a:cxnSpLocks/>
            <a:stCxn id="146" idx="4"/>
            <a:endCxn id="95" idx="0"/>
          </p:cNvCxnSpPr>
          <p:nvPr/>
        </p:nvCxnSpPr>
        <p:spPr>
          <a:xfrm>
            <a:off x="5706992" y="5740493"/>
            <a:ext cx="9235" cy="5363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64BBCFC-570E-43A8-8D33-89E6266A732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80A97B4-05F4-4F88-B8AF-73DA68DAA736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91B6B89E-2FE2-4820-9A6F-2FC21468DD48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939F4C-2ED6-41E1-AAC8-9EA5D524CBB0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Preprocessing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C9130FA-B9D0-48C2-827A-B3C333522B16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25E7B4-B925-4E5D-919C-2EA0F521FBFB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Normalization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F02CEF-76A8-4421-AD30-F53350FECDEB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Standardization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A4A640-7386-44ED-8BE9-68457611A2D4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F7F676B-8697-4239-8506-1AA7CCC32689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5" name="Normalization">
            <a:extLst>
              <a:ext uri="{FF2B5EF4-FFF2-40B4-BE49-F238E27FC236}">
                <a16:creationId xmlns:a16="http://schemas.microsoft.com/office/drawing/2014/main" id="{5CFC8AAD-D9D7-412D-AC75-36431746DDD3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Standardization">
            <a:extLst>
              <a:ext uri="{FF2B5EF4-FFF2-40B4-BE49-F238E27FC236}">
                <a16:creationId xmlns:a16="http://schemas.microsoft.com/office/drawing/2014/main" id="{F59D335E-A3D9-4056-804D-43829FD06C1A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1988976A-B76C-4774-BB9D-C7D64B6460AC}"/>
              </a:ext>
            </a:extLst>
          </p:cNvPr>
          <p:cNvCxnSpPr>
            <a:cxnSpLocks/>
            <a:stCxn id="33" idx="4"/>
            <a:endCxn id="9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C1C94EF-F6D4-43D7-9AFE-0096354704EA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logit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70089C-235A-4E95-92F1-F3502E5AC6F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E0CE042-3534-4E4C-A9AF-E311A0E603C7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kNN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DBC5357-FBF1-470E-B551-EC4628DD2C6F}"/>
              </a:ext>
            </a:extLst>
          </p:cNvPr>
          <p:cNvSpPr/>
          <p:nvPr/>
        </p:nvSpPr>
        <p:spPr>
          <a:xfrm>
            <a:off x="4760004" y="631355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38974C80-8734-4DB1-9F1D-6BF2DAB348F8}"/>
              </a:ext>
            </a:extLst>
          </p:cNvPr>
          <p:cNvCxnSpPr>
            <a:cxnSpLocks/>
            <a:stCxn id="94" idx="4"/>
            <a:endCxn id="146" idx="0"/>
          </p:cNvCxnSpPr>
          <p:nvPr/>
        </p:nvCxnSpPr>
        <p:spPr>
          <a:xfrm flipH="1">
            <a:off x="5706992" y="4753384"/>
            <a:ext cx="5531" cy="626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6A72F10-0FD9-417D-90C9-A8F36E14EB6B}"/>
              </a:ext>
            </a:extLst>
          </p:cNvPr>
          <p:cNvSpPr/>
          <p:nvPr/>
        </p:nvSpPr>
        <p:spPr>
          <a:xfrm>
            <a:off x="4756299" y="5398383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F0D92E-EAF2-40E5-ADFD-AC170881CD9A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79556E-40BC-4F30-AEB5-E8B31E32C994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4CDB96EC-06BA-4476-B4AC-5AF1974E574D}"/>
              </a:ext>
            </a:extLst>
          </p:cNvPr>
          <p:cNvCxnSpPr>
            <a:cxnSpLocks/>
            <a:stCxn id="152" idx="6"/>
            <a:endCxn id="153" idx="2"/>
          </p:cNvCxnSpPr>
          <p:nvPr/>
        </p:nvCxnSpPr>
        <p:spPr>
          <a:xfrm>
            <a:off x="6844089" y="5538660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98D6B7AD-AE53-4DF8-A5B9-DE993C210CA4}"/>
              </a:ext>
            </a:extLst>
          </p:cNvPr>
          <p:cNvCxnSpPr>
            <a:cxnSpLocks/>
            <a:stCxn id="146" idx="6"/>
            <a:endCxn id="152" idx="2"/>
          </p:cNvCxnSpPr>
          <p:nvPr/>
        </p:nvCxnSpPr>
        <p:spPr>
          <a:xfrm flipV="1">
            <a:off x="5887396" y="5538660"/>
            <a:ext cx="595884" cy="21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141C0DD-5C22-4AE6-8894-BF375EA5EF69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5AFD167-9BB0-4E99-AF46-77C58CB96466}"/>
              </a:ext>
            </a:extLst>
          </p:cNvPr>
          <p:cNvCxnSpPr>
            <a:cxnSpLocks/>
            <a:stCxn id="100" idx="6"/>
            <a:endCxn id="157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95E3CA61-CDAF-4396-A9AB-84F0E3E30877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0A971E-3423-413A-8F6D-D052E4E05941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2F638A-F38C-423A-B365-D342402CEE6D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F27333-2C6C-4077-A11D-E7EDF2EA099A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DC505B-6BDD-4CCB-BDB7-99A6FC6CA7D3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n_neighbors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C61D29D8-A974-4BF8-85A6-984F24D05F4A}"/>
              </a:ext>
            </a:extLst>
          </p:cNvPr>
          <p:cNvCxnSpPr>
            <a:cxnSpLocks/>
            <a:stCxn id="153" idx="6"/>
            <a:endCxn id="172" idx="2"/>
          </p:cNvCxnSpPr>
          <p:nvPr/>
        </p:nvCxnSpPr>
        <p:spPr>
          <a:xfrm flipV="1">
            <a:off x="8379859" y="5539376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463FBFC7-5F7D-4094-B841-F1B573AAC92F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10027853" y="5539376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2BDEFE-49ED-4C41-99AA-7D8A6ABB0A8B}"/>
              </a:ext>
            </a:extLst>
          </p:cNvPr>
          <p:cNvSpPr/>
          <p:nvPr/>
        </p:nvSpPr>
        <p:spPr>
          <a:xfrm>
            <a:off x="7704425" y="5111133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max_depth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F818B3-693D-4542-AEA5-157EBA173D13}"/>
              </a:ext>
            </a:extLst>
          </p:cNvPr>
          <p:cNvSpPr/>
          <p:nvPr/>
        </p:nvSpPr>
        <p:spPr>
          <a:xfrm>
            <a:off x="10904381" y="5078641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max_features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0A72AA-14C6-4804-987E-C3E77D2D57DF}"/>
              </a:ext>
            </a:extLst>
          </p:cNvPr>
          <p:cNvSpPr/>
          <p:nvPr/>
        </p:nvSpPr>
        <p:spPr>
          <a:xfrm>
            <a:off x="9306770" y="5100095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n_estimators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CCBEA05-428B-491C-A9D7-E276643214DD}"/>
              </a:ext>
            </a:extLst>
          </p:cNvPr>
          <p:cNvSpPr/>
          <p:nvPr/>
        </p:nvSpPr>
        <p:spPr>
          <a:xfrm>
            <a:off x="6268394" y="5107858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criterion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6471CB99-8AEA-4D47-9579-FB634EABE949}"/>
              </a:ext>
            </a:extLst>
          </p:cNvPr>
          <p:cNvSpPr/>
          <p:nvPr/>
        </p:nvSpPr>
        <p:spPr>
          <a:xfrm>
            <a:off x="8019050" y="536182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DCB8699F-E481-488E-9CE2-2BA34EE9DB4E}"/>
              </a:ext>
            </a:extLst>
          </p:cNvPr>
          <p:cNvSpPr/>
          <p:nvPr/>
        </p:nvSpPr>
        <p:spPr>
          <a:xfrm>
            <a:off x="6483280" y="535825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6F2BDFDA-7EDC-4DAA-A470-084F47E7069F}"/>
              </a:ext>
            </a:extLst>
          </p:cNvPr>
          <p:cNvSpPr/>
          <p:nvPr/>
        </p:nvSpPr>
        <p:spPr>
          <a:xfrm>
            <a:off x="9667044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6A0F95DD-C59C-4804-8B82-2F0F4BB76EBF}"/>
              </a:ext>
            </a:extLst>
          </p:cNvPr>
          <p:cNvSpPr/>
          <p:nvPr/>
        </p:nvSpPr>
        <p:spPr>
          <a:xfrm>
            <a:off x="11290183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9A3FFA8E-7945-4892-B4C4-954882D5CBA9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40CC7F1-94B9-4731-AC18-EC4B48665B09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5B79610-CB05-4501-A6CE-27614E37023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E019F5A2-BABB-44BC-9FD8-5FB01ADEF9FF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F">
            <a:extLst>
              <a:ext uri="{FF2B5EF4-FFF2-40B4-BE49-F238E27FC236}">
                <a16:creationId xmlns:a16="http://schemas.microsoft.com/office/drawing/2014/main" id="{88D8C7B6-DF11-44BE-9AD6-B9A023C53F7B}"/>
              </a:ext>
            </a:extLst>
          </p:cNvPr>
          <p:cNvSpPr/>
          <p:nvPr/>
        </p:nvSpPr>
        <p:spPr>
          <a:xfrm>
            <a:off x="5526587" y="5379684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NB">
            <a:extLst>
              <a:ext uri="{FF2B5EF4-FFF2-40B4-BE49-F238E27FC236}">
                <a16:creationId xmlns:a16="http://schemas.microsoft.com/office/drawing/2014/main" id="{D6D08E5C-2F0F-49F7-88C5-403411DE5B2C}"/>
              </a:ext>
            </a:extLst>
          </p:cNvPr>
          <p:cNvSpPr/>
          <p:nvPr/>
        </p:nvSpPr>
        <p:spPr>
          <a:xfrm>
            <a:off x="5535822" y="6276879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KNN">
            <a:extLst>
              <a:ext uri="{FF2B5EF4-FFF2-40B4-BE49-F238E27FC236}">
                <a16:creationId xmlns:a16="http://schemas.microsoft.com/office/drawing/2014/main" id="{B9711228-D1C8-4241-8252-C22B5A7D04A9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SVC">
            <a:extLst>
              <a:ext uri="{FF2B5EF4-FFF2-40B4-BE49-F238E27FC236}">
                <a16:creationId xmlns:a16="http://schemas.microsoft.com/office/drawing/2014/main" id="{445A6F12-C915-4A68-9C7C-466ECCF8197E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LOGIT">
            <a:extLst>
              <a:ext uri="{FF2B5EF4-FFF2-40B4-BE49-F238E27FC236}">
                <a16:creationId xmlns:a16="http://schemas.microsoft.com/office/drawing/2014/main" id="{E484FE51-8716-4927-A3CE-CF1BE73B0AB1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9" name="Graphique 188" descr="Dé">
            <a:extLst>
              <a:ext uri="{FF2B5EF4-FFF2-40B4-BE49-F238E27FC236}">
                <a16:creationId xmlns:a16="http://schemas.microsoft.com/office/drawing/2014/main" id="{0820FCAB-30F2-4DE4-BCF2-075F3900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60" y="53791"/>
            <a:ext cx="914400" cy="914400"/>
          </a:xfrm>
          <a:prstGeom prst="rect">
            <a:avLst/>
          </a:prstGeom>
        </p:spPr>
      </p:pic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A530DF11-02AF-48C1-AFCA-97600489B8DE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BFD55553-F6C2-4F87-9FFE-407F82D86881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9C5B7FBE-1772-47FA-988A-A0B3C9CD98B3}"/>
              </a:ext>
            </a:extLst>
          </p:cNvPr>
          <p:cNvCxnSpPr>
            <a:cxnSpLocks/>
            <a:stCxn id="216" idx="6"/>
            <a:endCxn id="218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DBC3CA3-D19C-42E5-B5C5-7C4367B62F47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93FA0F-6D93-4D11-82F9-671A48A63EF1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9BACE30-D4A2-4054-A8DF-FCE3D05B05AD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tol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E6BF4B-5C27-4877-84E3-6481E73EE830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max_iter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F256BE0-A760-4DF1-83A3-4EE60DC18AE6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3784AA06-8D0E-41BD-A375-E0CA475C51F6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2A612658-2601-45A9-8480-6C00B3FE34C5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B6006F02-5B44-42D9-8E2C-AC3A6A60E167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FA3AAD37-5F02-44E2-96FE-126DAB62B38F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A4E3D761-FF65-4B61-B6D2-AD76F2478387}"/>
              </a:ext>
            </a:extLst>
          </p:cNvPr>
          <p:cNvCxnSpPr>
            <a:cxnSpLocks/>
            <a:stCxn id="219" idx="6"/>
            <a:endCxn id="227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D10319AF-C563-4927-B53E-A89DDEF0B9A2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0327DE8-4573-4B13-82D0-AFD38DB9A911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fit_intercept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6B5A3C3-AA2D-447B-B829-6D907D85E0E9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warm_start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359B6605-323A-455E-827A-33CFBF0F778F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0" name="Image 239">
            <a:extLst>
              <a:ext uri="{FF2B5EF4-FFF2-40B4-BE49-F238E27FC236}">
                <a16:creationId xmlns:a16="http://schemas.microsoft.com/office/drawing/2014/main" id="{DFB3522C-0C69-4367-AFD7-4203A6634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242" name="Image 241">
            <a:extLst>
              <a:ext uri="{FF2B5EF4-FFF2-40B4-BE49-F238E27FC236}">
                <a16:creationId xmlns:a16="http://schemas.microsoft.com/office/drawing/2014/main" id="{FEC8343C-ACC9-43B2-8958-974B825C5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243" name="Image 242">
            <a:extLst>
              <a:ext uri="{FF2B5EF4-FFF2-40B4-BE49-F238E27FC236}">
                <a16:creationId xmlns:a16="http://schemas.microsoft.com/office/drawing/2014/main" id="{4AC78A1C-880B-4439-89BD-C1B5A6CF7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5446462"/>
            <a:ext cx="200322" cy="184394"/>
          </a:xfrm>
          <a:prstGeom prst="rect">
            <a:avLst/>
          </a:prstGeom>
        </p:spPr>
      </p:pic>
      <p:pic>
        <p:nvPicPr>
          <p:cNvPr id="244" name="Image 243">
            <a:extLst>
              <a:ext uri="{FF2B5EF4-FFF2-40B4-BE49-F238E27FC236}">
                <a16:creationId xmlns:a16="http://schemas.microsoft.com/office/drawing/2014/main" id="{33FFD7B4-17CA-4EA2-B60A-C6390F39E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5446462"/>
            <a:ext cx="200322" cy="184394"/>
          </a:xfrm>
          <a:prstGeom prst="rect">
            <a:avLst/>
          </a:prstGeom>
        </p:spPr>
      </p:pic>
      <p:pic>
        <p:nvPicPr>
          <p:cNvPr id="245" name="Image 244">
            <a:extLst>
              <a:ext uri="{FF2B5EF4-FFF2-40B4-BE49-F238E27FC236}">
                <a16:creationId xmlns:a16="http://schemas.microsoft.com/office/drawing/2014/main" id="{7FD45303-BFC3-4A59-B17E-2B4B351EC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5446462"/>
            <a:ext cx="200322" cy="184394"/>
          </a:xfrm>
          <a:prstGeom prst="rect">
            <a:avLst/>
          </a:prstGeom>
        </p:spPr>
      </p:pic>
      <p:pic>
        <p:nvPicPr>
          <p:cNvPr id="246" name="Image 245">
            <a:extLst>
              <a:ext uri="{FF2B5EF4-FFF2-40B4-BE49-F238E27FC236}">
                <a16:creationId xmlns:a16="http://schemas.microsoft.com/office/drawing/2014/main" id="{C890350A-E00B-4BD7-8C8B-266AA9AC6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5456334"/>
            <a:ext cx="200322" cy="184394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A2CDA3C1-46D7-4950-96E7-E7AA6A1FE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248" name="Image 247">
            <a:extLst>
              <a:ext uri="{FF2B5EF4-FFF2-40B4-BE49-F238E27FC236}">
                <a16:creationId xmlns:a16="http://schemas.microsoft.com/office/drawing/2014/main" id="{759E4559-8889-4AE8-BFD0-9AF70D7AE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249" name="Image 248">
            <a:extLst>
              <a:ext uri="{FF2B5EF4-FFF2-40B4-BE49-F238E27FC236}">
                <a16:creationId xmlns:a16="http://schemas.microsoft.com/office/drawing/2014/main" id="{4FBE3760-D821-43AC-92BB-1BDF16B77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250" name="Image 249">
            <a:extLst>
              <a:ext uri="{FF2B5EF4-FFF2-40B4-BE49-F238E27FC236}">
                <a16:creationId xmlns:a16="http://schemas.microsoft.com/office/drawing/2014/main" id="{DC56C079-9719-425F-8567-A1BFAB396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251" name="Image 250">
            <a:extLst>
              <a:ext uri="{FF2B5EF4-FFF2-40B4-BE49-F238E27FC236}">
                <a16:creationId xmlns:a16="http://schemas.microsoft.com/office/drawing/2014/main" id="{6BB89578-48B9-4FA0-9156-2263704F96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252" name="Image 251">
            <a:extLst>
              <a:ext uri="{FF2B5EF4-FFF2-40B4-BE49-F238E27FC236}">
                <a16:creationId xmlns:a16="http://schemas.microsoft.com/office/drawing/2014/main" id="{DED8F230-58B2-4A0F-A2DD-24749E211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BF4BAECC-B212-40FD-B129-F5FA888F8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254" name="Image 253">
            <a:extLst>
              <a:ext uri="{FF2B5EF4-FFF2-40B4-BE49-F238E27FC236}">
                <a16:creationId xmlns:a16="http://schemas.microsoft.com/office/drawing/2014/main" id="{67C2015E-6697-4C7A-8583-462F2FA1F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255" name="Image 254">
            <a:extLst>
              <a:ext uri="{FF2B5EF4-FFF2-40B4-BE49-F238E27FC236}">
                <a16:creationId xmlns:a16="http://schemas.microsoft.com/office/drawing/2014/main" id="{E68AB177-6674-4A03-9513-1B07C8C13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256" name="Image 255">
            <a:extLst>
              <a:ext uri="{FF2B5EF4-FFF2-40B4-BE49-F238E27FC236}">
                <a16:creationId xmlns:a16="http://schemas.microsoft.com/office/drawing/2014/main" id="{233F3E39-962C-4DE5-AAE6-7BB11A94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8" grpId="0" animBg="1"/>
      <p:bldP spid="88" grpId="1" animBg="1"/>
      <p:bldP spid="89" grpId="0" animBg="1"/>
      <p:bldP spid="89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35" grpId="0" animBg="1"/>
      <p:bldP spid="35" grpId="1" animBg="1"/>
      <p:bldP spid="36" grpId="0" animBg="1"/>
      <p:bldP spid="36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53" grpId="0" animBg="1"/>
      <p:bldP spid="152" grpId="0" animBg="1"/>
      <p:bldP spid="172" grpId="0" animBg="1"/>
      <p:bldP spid="175" grpId="0" animBg="1"/>
      <p:bldP spid="157" grpId="0" animBg="1"/>
      <p:bldP spid="158" grpId="0" animBg="1"/>
      <p:bldP spid="162" grpId="0" animBg="1"/>
      <p:bldP spid="102" grpId="0" animBg="1"/>
      <p:bldP spid="146" grpId="0" animBg="1"/>
      <p:bldP spid="146" grpId="1" animBg="1"/>
      <p:bldP spid="95" grpId="0" animBg="1"/>
      <p:bldP spid="95" grpId="1" animBg="1"/>
      <p:bldP spid="94" grpId="0" animBg="1"/>
      <p:bldP spid="94" grpId="1" animBg="1"/>
      <p:bldP spid="100" grpId="0" animBg="1"/>
      <p:bldP spid="100" grpId="1" animBg="1"/>
      <p:bldP spid="99" grpId="0" animBg="1"/>
      <p:bldP spid="99" grpId="1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7" grpId="0" animBg="1"/>
      <p:bldP spid="237" grpId="0" animBg="1"/>
      <p:bldP spid="238" grpId="0" animBg="1"/>
      <p:bldP spid="2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12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4837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26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EBCC2-CED2-436F-9CA0-FA371E8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040" y="17452"/>
            <a:ext cx="8610600" cy="1293028"/>
          </a:xfrm>
        </p:spPr>
        <p:txBody>
          <a:bodyPr/>
          <a:lstStyle/>
          <a:p>
            <a:r>
              <a:rPr lang="fr-FR" sz="3600" cap="small" dirty="0"/>
              <a:t>Interprétabilité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70C91BE-C969-4EF2-9164-BB2F0D97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444" y="5919398"/>
            <a:ext cx="904793" cy="8277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F85B1-90BF-48DF-AC04-9DBB845D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13</a:t>
            </a:fld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C7968B1-38C1-4BFC-833F-16013AB76CD9}"/>
              </a:ext>
            </a:extLst>
          </p:cNvPr>
          <p:cNvGrpSpPr/>
          <p:nvPr/>
        </p:nvGrpSpPr>
        <p:grpSpPr>
          <a:xfrm>
            <a:off x="378543" y="1298925"/>
            <a:ext cx="11155467" cy="2719318"/>
            <a:chOff x="378543" y="1298925"/>
            <a:chExt cx="11155467" cy="2719318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3E7DD06-59A1-4820-B127-C0F6B143B44B}"/>
                </a:ext>
              </a:extLst>
            </p:cNvPr>
            <p:cNvSpPr/>
            <p:nvPr/>
          </p:nvSpPr>
          <p:spPr>
            <a:xfrm>
              <a:off x="7506585" y="1638995"/>
              <a:ext cx="1495735" cy="1484197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16" name="Graphique 15" descr="Statistiques">
              <a:extLst>
                <a:ext uri="{FF2B5EF4-FFF2-40B4-BE49-F238E27FC236}">
                  <a16:creationId xmlns:a16="http://schemas.microsoft.com/office/drawing/2014/main" id="{B2E1C465-2BEC-49AD-8A55-15CD5C16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5308" y="1486831"/>
              <a:ext cx="1758268" cy="1758268"/>
            </a:xfrm>
            <a:prstGeom prst="rect">
              <a:avLst/>
            </a:prstGeom>
          </p:spPr>
        </p:pic>
        <p:pic>
          <p:nvPicPr>
            <p:cNvPr id="18" name="Graphique 17" descr="Base de données">
              <a:extLst>
                <a:ext uri="{FF2B5EF4-FFF2-40B4-BE49-F238E27FC236}">
                  <a16:creationId xmlns:a16="http://schemas.microsoft.com/office/drawing/2014/main" id="{200AD8DC-526C-45DC-946A-CBA7D10B9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543" y="1398503"/>
              <a:ext cx="2030497" cy="2030497"/>
            </a:xfrm>
            <a:prstGeom prst="rect">
              <a:avLst/>
            </a:prstGeom>
          </p:spPr>
        </p:pic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7BF85BA5-8782-4149-AFD1-AFEFFEF0501F}"/>
                </a:ext>
              </a:extLst>
            </p:cNvPr>
            <p:cNvSpPr/>
            <p:nvPr/>
          </p:nvSpPr>
          <p:spPr>
            <a:xfrm>
              <a:off x="673504" y="3480264"/>
              <a:ext cx="134202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ORIGINAL FEATURES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2F6A878F-C608-48BA-9453-C41111D1BCFD}"/>
                </a:ext>
              </a:extLst>
            </p:cNvPr>
            <p:cNvSpPr/>
            <p:nvPr/>
          </p:nvSpPr>
          <p:spPr>
            <a:xfrm>
              <a:off x="2746457" y="3479439"/>
              <a:ext cx="178205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FEATURES’</a:t>
              </a:r>
            </a:p>
            <a:p>
              <a:pPr algn="ctr"/>
              <a:r>
                <a:rPr lang="fr-FR" dirty="0"/>
                <a:t>ENGINEERING</a:t>
              </a:r>
            </a:p>
          </p:txBody>
        </p:sp>
        <p:pic>
          <p:nvPicPr>
            <p:cNvPr id="23" name="Graphique 22" descr="Tête avec engrenages">
              <a:extLst>
                <a:ext uri="{FF2B5EF4-FFF2-40B4-BE49-F238E27FC236}">
                  <a16:creationId xmlns:a16="http://schemas.microsoft.com/office/drawing/2014/main" id="{2865341C-A282-4DFB-A09A-18363E0A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263" y="1638995"/>
              <a:ext cx="1418912" cy="1418912"/>
            </a:xfrm>
            <a:prstGeom prst="rect">
              <a:avLst/>
            </a:prstGeom>
          </p:spPr>
        </p:pic>
        <p:pic>
          <p:nvPicPr>
            <p:cNvPr id="24" name="Graphique 23" descr="Base de données">
              <a:extLst>
                <a:ext uri="{FF2B5EF4-FFF2-40B4-BE49-F238E27FC236}">
                  <a16:creationId xmlns:a16="http://schemas.microsoft.com/office/drawing/2014/main" id="{F1DBBBCC-747F-45F0-95BC-9EEE2635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6925" y="1298925"/>
              <a:ext cx="2030497" cy="2030497"/>
            </a:xfrm>
            <a:prstGeom prst="rect">
              <a:avLst/>
            </a:prstGeom>
          </p:spPr>
        </p:pic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090EBA1-1099-4EF2-9DCF-C452175FAE4F}"/>
                </a:ext>
              </a:extLst>
            </p:cNvPr>
            <p:cNvSpPr/>
            <p:nvPr/>
          </p:nvSpPr>
          <p:spPr>
            <a:xfrm>
              <a:off x="5259440" y="3479439"/>
              <a:ext cx="1643824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PROCESSED DATA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6A176E4-4DDC-46BE-AEAE-66FB37B858BA}"/>
                </a:ext>
              </a:extLst>
            </p:cNvPr>
            <p:cNvSpPr/>
            <p:nvPr/>
          </p:nvSpPr>
          <p:spPr>
            <a:xfrm>
              <a:off x="7487783" y="3479439"/>
              <a:ext cx="1514537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2BFE275-AE48-43D9-AFAD-A11A043A8A3B}"/>
                </a:ext>
              </a:extLst>
            </p:cNvPr>
            <p:cNvSpPr/>
            <p:nvPr/>
          </p:nvSpPr>
          <p:spPr>
            <a:xfrm>
              <a:off x="9810770" y="3479439"/>
              <a:ext cx="1723240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PREDICTIONS</a:t>
              </a:r>
            </a:p>
          </p:txBody>
        </p:sp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07EDF09-EAF0-41D5-A81E-254E0130A53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82D370-D219-43F4-A45A-07621D36F387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528510" y="3748429"/>
            <a:ext cx="7309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5ED32BD-600D-4334-A804-C9C9FC4B521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03264" y="3748429"/>
            <a:ext cx="5845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1E3B51E-2BEA-4D2E-B3F0-EAA910384C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002320" y="3748429"/>
            <a:ext cx="8084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B7FFD4A5-6748-4F08-88BB-CB1E1ADA66D6}"/>
              </a:ext>
            </a:extLst>
          </p:cNvPr>
          <p:cNvCxnSpPr>
            <a:cxnSpLocks/>
            <a:stCxn id="19" idx="2"/>
            <a:endCxn id="29" idx="1"/>
          </p:cNvCxnSpPr>
          <p:nvPr/>
        </p:nvCxnSpPr>
        <p:spPr>
          <a:xfrm rot="16200000" flipH="1">
            <a:off x="2153046" y="3209713"/>
            <a:ext cx="2151453" cy="376851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085DB9D-D48E-416C-B008-EF17D05C77C9}"/>
              </a:ext>
            </a:extLst>
          </p:cNvPr>
          <p:cNvCxnSpPr>
            <a:cxnSpLocks/>
            <a:stCxn id="29" idx="3"/>
            <a:endCxn id="27" idx="2"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E312557-498A-4425-A2EE-4E054DDD0E9C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SURROGATE</a:t>
            </a:r>
          </a:p>
          <a:p>
            <a:pPr algn="ctr"/>
            <a:r>
              <a:rPr lang="fr-FR" dirty="0"/>
              <a:t>MODEL</a:t>
            </a:r>
          </a:p>
          <a:p>
            <a:pPr algn="ctr"/>
            <a:r>
              <a:rPr lang="fr-FR" dirty="0"/>
              <a:t>(OVERFITTED)</a:t>
            </a:r>
          </a:p>
        </p:txBody>
      </p:sp>
      <p:pic>
        <p:nvPicPr>
          <p:cNvPr id="30" name="Graphic 29" descr="Decision chart">
            <a:extLst>
              <a:ext uri="{FF2B5EF4-FFF2-40B4-BE49-F238E27FC236}">
                <a16:creationId xmlns:a16="http://schemas.microsoft.com/office/drawing/2014/main" id="{7F7AD2E5-57EA-49AA-B70D-1413B4B61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1202" y="47132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660" y="81996"/>
            <a:ext cx="6686519" cy="969252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Architecture API / </a:t>
            </a:r>
            <a:r>
              <a:rPr lang="fr-FR" b="1" i="1" cap="small" dirty="0"/>
              <a:t>Dashboard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14</a:t>
            </a:fld>
            <a:endParaRPr lang="fr-FR" sz="1600" b="1" dirty="0"/>
          </a:p>
        </p:txBody>
      </p:sp>
      <p:pic>
        <p:nvPicPr>
          <p:cNvPr id="43" name="Graphique 42" descr="Internet">
            <a:extLst>
              <a:ext uri="{FF2B5EF4-FFF2-40B4-BE49-F238E27FC236}">
                <a16:creationId xmlns:a16="http://schemas.microsoft.com/office/drawing/2014/main" id="{307DEBAC-56A3-4827-BE7C-7109CD7A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3623" y="5897263"/>
            <a:ext cx="914400" cy="914400"/>
          </a:xfrm>
          <a:prstGeom prst="rect">
            <a:avLst/>
          </a:prstGeom>
        </p:spPr>
      </p:pic>
      <p:pic>
        <p:nvPicPr>
          <p:cNvPr id="32" name="Graphique 31" descr="Monde">
            <a:extLst>
              <a:ext uri="{FF2B5EF4-FFF2-40B4-BE49-F238E27FC236}">
                <a16:creationId xmlns:a16="http://schemas.microsoft.com/office/drawing/2014/main" id="{6FA522CB-7315-4439-B3B2-6672431F7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5954" y="6076345"/>
            <a:ext cx="605449" cy="605449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58D52599-B9B5-4E6C-A5F9-9DE2230B9730}"/>
              </a:ext>
            </a:extLst>
          </p:cNvPr>
          <p:cNvGrpSpPr/>
          <p:nvPr/>
        </p:nvGrpSpPr>
        <p:grpSpPr>
          <a:xfrm>
            <a:off x="239220" y="1335743"/>
            <a:ext cx="3811063" cy="3913447"/>
            <a:chOff x="239220" y="1335743"/>
            <a:chExt cx="3811063" cy="391344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A0781B1-7709-4FF8-BB45-5ACB433735BA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rganigramme : Disque magnétique 2">
              <a:extLst>
                <a:ext uri="{FF2B5EF4-FFF2-40B4-BE49-F238E27FC236}">
                  <a16:creationId xmlns:a16="http://schemas.microsoft.com/office/drawing/2014/main" id="{4CB0D382-E76D-4A55-A9E8-AB11BC119F39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4" name="Organigramme : Document 3">
              <a:extLst>
                <a:ext uri="{FF2B5EF4-FFF2-40B4-BE49-F238E27FC236}">
                  <a16:creationId xmlns:a16="http://schemas.microsoft.com/office/drawing/2014/main" id="{BD9D0B52-2927-4AC5-994B-53861059958C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D76FD9A-47A0-416D-BBD5-29BE2321CC5B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06FA3643-7BEC-4835-A75A-828E3A0272AF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E7DFADA2-2414-4C65-862F-5819BA980A6F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1">
              <a:extLst>
                <a:ext uri="{FF2B5EF4-FFF2-40B4-BE49-F238E27FC236}">
                  <a16:creationId xmlns:a16="http://schemas.microsoft.com/office/drawing/2014/main" id="{824289F3-09D5-482F-97A8-5C1CF8EC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8149" y="2306772"/>
              <a:ext cx="642008" cy="642008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EB307D9-EE21-41A1-A037-18BB33F9736B}"/>
              </a:ext>
            </a:extLst>
          </p:cNvPr>
          <p:cNvGrpSpPr/>
          <p:nvPr/>
        </p:nvGrpSpPr>
        <p:grpSpPr>
          <a:xfrm>
            <a:off x="3198674" y="5899058"/>
            <a:ext cx="1572785" cy="914400"/>
            <a:chOff x="3198674" y="5899058"/>
            <a:chExt cx="1572785" cy="914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D1A571-EA46-4CEF-9C6B-2FFD2A01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6009" y="6032597"/>
              <a:ext cx="605450" cy="605450"/>
            </a:xfrm>
            <a:prstGeom prst="rect">
              <a:avLst/>
            </a:prstGeom>
          </p:spPr>
        </p:pic>
        <p:pic>
          <p:nvPicPr>
            <p:cNvPr id="21" name="Graphique 20" descr="Synchronisation avec le cloud">
              <a:extLst>
                <a:ext uri="{FF2B5EF4-FFF2-40B4-BE49-F238E27FC236}">
                  <a16:creationId xmlns:a16="http://schemas.microsoft.com/office/drawing/2014/main" id="{6C25E040-9BC1-49CB-8204-778EE2BCB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98674" y="5899058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A350E8F-F42B-4773-8879-F78EC006E41B}"/>
              </a:ext>
            </a:extLst>
          </p:cNvPr>
          <p:cNvGrpSpPr/>
          <p:nvPr/>
        </p:nvGrpSpPr>
        <p:grpSpPr>
          <a:xfrm>
            <a:off x="3796476" y="1395782"/>
            <a:ext cx="3025012" cy="3844736"/>
            <a:chOff x="3796476" y="1395782"/>
            <a:chExt cx="3025012" cy="3844736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D5C3C77E-710D-414D-9553-F3AACEB72210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706A1F6-EE59-47A3-87EA-3BB155029896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EF4B004-2C3F-4E55-84A7-417716AF8B68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41" name="Organigramme : Document 40">
              <a:extLst>
                <a:ext uri="{FF2B5EF4-FFF2-40B4-BE49-F238E27FC236}">
                  <a16:creationId xmlns:a16="http://schemas.microsoft.com/office/drawing/2014/main" id="{87D3D5BD-AF75-4AF1-8656-B30AA5B268B2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A78A827E-7D4A-48A4-BAEE-990BEF3E2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13" name="Flèche : gauche 12">
              <a:extLst>
                <a:ext uri="{FF2B5EF4-FFF2-40B4-BE49-F238E27FC236}">
                  <a16:creationId xmlns:a16="http://schemas.microsoft.com/office/drawing/2014/main" id="{EC05966E-17AB-421E-93E3-BB77E3D53AE8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gauche 13">
              <a:extLst>
                <a:ext uri="{FF2B5EF4-FFF2-40B4-BE49-F238E27FC236}">
                  <a16:creationId xmlns:a16="http://schemas.microsoft.com/office/drawing/2014/main" id="{F1E98D50-2C46-4E02-A667-0E93534CEF0A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7822E86-2A4E-4D03-B569-6594D0522C49}"/>
              </a:ext>
            </a:extLst>
          </p:cNvPr>
          <p:cNvGrpSpPr/>
          <p:nvPr/>
        </p:nvGrpSpPr>
        <p:grpSpPr>
          <a:xfrm>
            <a:off x="6680543" y="1395782"/>
            <a:ext cx="5526427" cy="3853408"/>
            <a:chOff x="6680543" y="1395782"/>
            <a:chExt cx="5526427" cy="3853408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1A3D2FB-A6A9-4AD1-8EDC-3A09E5275AC3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26" name="Graphique 25" descr="Fenêtre de navigateur">
                <a:extLst>
                  <a:ext uri="{FF2B5EF4-FFF2-40B4-BE49-F238E27FC236}">
                    <a16:creationId xmlns:a16="http://schemas.microsoft.com/office/drawing/2014/main" id="{A0EA0CBA-666B-4A32-9BBE-9A072B5C6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24" name="Espace réservé du contenu 4">
                <a:extLst>
                  <a:ext uri="{FF2B5EF4-FFF2-40B4-BE49-F238E27FC236}">
                    <a16:creationId xmlns:a16="http://schemas.microsoft.com/office/drawing/2014/main" id="{65EDA2BD-DB6C-488A-A404-AE57DC401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33" name="Graphique 32" descr="Jauge">
                <a:extLst>
                  <a:ext uri="{FF2B5EF4-FFF2-40B4-BE49-F238E27FC236}">
                    <a16:creationId xmlns:a16="http://schemas.microsoft.com/office/drawing/2014/main" id="{2AF70DFD-C279-4611-A502-9F6D1725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FECB1D0-2339-45A7-B7C9-FCF3C0021A9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C709CC8-495C-4888-B9B1-A6CCD24AF7EC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10A0359-E33F-46AA-8D36-C42B9A191C0A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6C9FB51F-21E2-447D-BC31-EA9669A91936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34" name="Flèche : gauche 33">
              <a:extLst>
                <a:ext uri="{FF2B5EF4-FFF2-40B4-BE49-F238E27FC236}">
                  <a16:creationId xmlns:a16="http://schemas.microsoft.com/office/drawing/2014/main" id="{BE1D9396-68B3-4E51-BF7A-8CDA20424B3B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 : gauche 36">
              <a:extLst>
                <a:ext uri="{FF2B5EF4-FFF2-40B4-BE49-F238E27FC236}">
                  <a16:creationId xmlns:a16="http://schemas.microsoft.com/office/drawing/2014/main" id="{71E893AE-413A-41C0-A35C-35508C16C81F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15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EDDE41-A26C-487E-8917-1576EDA4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19"/>
            <a:ext cx="12192000" cy="7780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700D53-705B-46ED-AF66-E74E744184AC}"/>
              </a:ext>
            </a:extLst>
          </p:cNvPr>
          <p:cNvSpPr txBox="1"/>
          <p:nvPr/>
        </p:nvSpPr>
        <p:spPr>
          <a:xfrm>
            <a:off x="7751134" y="5842031"/>
            <a:ext cx="54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http://192.168.0.50:8501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7AC2A-2C99-4832-88AD-A2DAA31BDD2F}"/>
              </a:ext>
            </a:extLst>
          </p:cNvPr>
          <p:cNvSpPr/>
          <p:nvPr/>
        </p:nvSpPr>
        <p:spPr>
          <a:xfrm>
            <a:off x="7113502" y="6237828"/>
            <a:ext cx="5126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AWS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(IP </a:t>
            </a:r>
            <a:r>
              <a:rPr lang="fr-FR" dirty="0" err="1">
                <a:solidFill>
                  <a:schemeClr val="bg1"/>
                </a:solidFill>
              </a:rPr>
              <a:t>Elastic</a:t>
            </a:r>
            <a:r>
              <a:rPr lang="fr-FR" dirty="0">
                <a:solidFill>
                  <a:schemeClr val="bg1"/>
                </a:solidFill>
              </a:rPr>
              <a:t>) : </a:t>
            </a:r>
            <a:r>
              <a:rPr lang="fr-FR" dirty="0">
                <a:solidFill>
                  <a:schemeClr val="accent6"/>
                </a:solidFill>
                <a:hlinkClick r:id="rId4" invalidUrl="http:/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fr-FR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15.188.179.79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2" y="-33246"/>
            <a:ext cx="3351597" cy="667189"/>
          </a:xfrm>
        </p:spPr>
        <p:txBody>
          <a:bodyPr>
            <a:normAutofit/>
          </a:bodyPr>
          <a:lstStyle/>
          <a:p>
            <a:r>
              <a:rPr lang="fr-FR" b="1" cap="small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9009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16" y="2556768"/>
            <a:ext cx="6002044" cy="1131864"/>
          </a:xfrm>
        </p:spPr>
        <p:txBody>
          <a:bodyPr/>
          <a:lstStyle/>
          <a:p>
            <a:r>
              <a:rPr lang="fr-FR" b="1" cap="small" dirty="0"/>
              <a:t>Merci </a:t>
            </a:r>
            <a:r>
              <a:rPr lang="fr-FR" cap="small" dirty="0"/>
              <a:t>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18290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que 4" descr="Questions">
            <a:extLst>
              <a:ext uri="{FF2B5EF4-FFF2-40B4-BE49-F238E27FC236}">
                <a16:creationId xmlns:a16="http://schemas.microsoft.com/office/drawing/2014/main" id="{BB1161D6-DFD6-458C-BF4D-0EB7D4D5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85" y="165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18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893794"/>
              </p:ext>
            </p:extLst>
          </p:nvPr>
        </p:nvGraphicFramePr>
        <p:xfrm>
          <a:off x="442762" y="1297004"/>
          <a:ext cx="11425187" cy="468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91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D32E0-8720-4168-823B-DB854CE1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704840"/>
            <a:ext cx="10817831" cy="10411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ANNEXE 1</a:t>
            </a:r>
            <a:br>
              <a:rPr lang="fr-FR" b="1" dirty="0"/>
            </a:br>
            <a:r>
              <a:rPr lang="fr-FR" sz="2700" i="1" dirty="0" err="1"/>
              <a:t>Tree-structured</a:t>
            </a:r>
            <a:r>
              <a:rPr lang="fr-FR" sz="2700" i="1" dirty="0"/>
              <a:t> </a:t>
            </a:r>
            <a:r>
              <a:rPr lang="fr-FR" sz="2700" i="1" dirty="0" err="1"/>
              <a:t>Parzen</a:t>
            </a:r>
            <a:r>
              <a:rPr lang="fr-FR" sz="2700" i="1" dirty="0"/>
              <a:t> </a:t>
            </a:r>
            <a:r>
              <a:rPr lang="fr-FR" sz="2700" i="1" dirty="0" err="1"/>
              <a:t>Estimators</a:t>
            </a:r>
            <a:r>
              <a:rPr lang="fr-FR" sz="2700" i="1" dirty="0"/>
              <a:t> </a:t>
            </a:r>
            <a:r>
              <a:rPr lang="fr-FR" sz="2700" dirty="0"/>
              <a:t>(TPE)</a:t>
            </a:r>
            <a:br>
              <a:rPr lang="fr-FR" sz="2700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09048-AFE9-4B7B-8BD1-E8842B0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19</a:t>
            </a:fld>
            <a:endParaRPr lang="fr-FR"/>
          </a:p>
        </p:txBody>
      </p:sp>
      <p:pic>
        <p:nvPicPr>
          <p:cNvPr id="11" name="Espace réservé du contenu 10" descr="Internet">
            <a:extLst>
              <a:ext uri="{FF2B5EF4-FFF2-40B4-BE49-F238E27FC236}">
                <a16:creationId xmlns:a16="http://schemas.microsoft.com/office/drawing/2014/main" id="{F6847D1C-D86F-4ECC-A97A-E550D9C6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434" y="3675471"/>
            <a:ext cx="9144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4C218-D18C-4453-9275-0A0564C75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1559851"/>
            <a:ext cx="5460915" cy="3105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03257-CF50-41B7-AD9B-E53FDCA5D263}"/>
              </a:ext>
            </a:extLst>
          </p:cNvPr>
          <p:cNvSpPr txBox="1"/>
          <p:nvPr/>
        </p:nvSpPr>
        <p:spPr>
          <a:xfrm>
            <a:off x="10673993" y="6528192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5"/>
              </a:rPr>
              <a:t>TPE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BB2E9-97A2-4F04-8CA8-F37B0B995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167" y="1530729"/>
            <a:ext cx="5390568" cy="321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57D-02BC-48B3-963E-533D35FF9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167" y="4942149"/>
            <a:ext cx="5390567" cy="16523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877A20-5A59-4C44-A535-FB8368EBC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5" y="4866096"/>
            <a:ext cx="5442569" cy="17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37" y="81996"/>
            <a:ext cx="6091487" cy="969252"/>
          </a:xfrm>
        </p:spPr>
        <p:txBody>
          <a:bodyPr>
            <a:normAutofit/>
          </a:bodyPr>
          <a:lstStyle/>
          <a:p>
            <a:r>
              <a:rPr lang="fr-FR" b="1" cap="small" dirty="0"/>
              <a:t>Plan de la Présentation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A70438-DE44-4B5B-A0D9-E14673ED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5D3D39B-A735-48BE-AEBB-637DCB5F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355739"/>
              </p:ext>
            </p:extLst>
          </p:nvPr>
        </p:nvGraphicFramePr>
        <p:xfrm>
          <a:off x="685799" y="1251285"/>
          <a:ext cx="10826015" cy="49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8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7C3C59-A3F2-4C25-9154-A28531EA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DC220-99E8-4D63-B9B6-FF8E08F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6CEC5A-2DD6-448A-A907-6F5B52B4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4636840"/>
            <a:ext cx="5703012" cy="16829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11BF4D-C821-408A-8121-4D7606B20A5B}"/>
              </a:ext>
            </a:extLst>
          </p:cNvPr>
          <p:cNvSpPr txBox="1"/>
          <p:nvPr/>
        </p:nvSpPr>
        <p:spPr>
          <a:xfrm>
            <a:off x="3522525" y="6425642"/>
            <a:ext cx="48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 err="1">
                <a:hlinkClick r:id="rId4"/>
              </a:rPr>
              <a:t>Tree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Interpreter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41FD47-EEB0-48CC-8D8A-5B72D9263CAB}"/>
              </a:ext>
            </a:extLst>
          </p:cNvPr>
          <p:cNvSpPr txBox="1">
            <a:spLocks/>
          </p:cNvSpPr>
          <p:nvPr/>
        </p:nvSpPr>
        <p:spPr>
          <a:xfrm>
            <a:off x="528919" y="704840"/>
            <a:ext cx="10817831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 err="1"/>
              <a:t>Tree</a:t>
            </a:r>
            <a:r>
              <a:rPr lang="fr-FR" sz="2700" i="1" dirty="0"/>
              <a:t> </a:t>
            </a:r>
            <a:r>
              <a:rPr lang="fr-FR" sz="2700" i="1" dirty="0" err="1"/>
              <a:t>Interpreter</a:t>
            </a:r>
            <a:endParaRPr lang="fr-FR" i="1" dirty="0"/>
          </a:p>
        </p:txBody>
      </p:sp>
      <p:pic>
        <p:nvPicPr>
          <p:cNvPr id="10" name="Graphic 29" descr="Decision chart">
            <a:extLst>
              <a:ext uri="{FF2B5EF4-FFF2-40B4-BE49-F238E27FC236}">
                <a16:creationId xmlns:a16="http://schemas.microsoft.com/office/drawing/2014/main" id="{6F5E0B48-7E39-4D92-A7B8-CEC622A3A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9" y="141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35842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16" y="-12731"/>
            <a:ext cx="4501837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Contexte &amp; Mission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93147"/>
            <a:ext cx="12192000" cy="1958020"/>
          </a:xfrm>
        </p:spPr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Þ"/>
            </a:pPr>
            <a:endParaRPr lang="fr-FR" sz="26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société financière de </a:t>
            </a:r>
            <a:r>
              <a:rPr lang="fr-FR" sz="2400" b="1" dirty="0">
                <a:solidFill>
                  <a:srgbClr val="FFFF00"/>
                </a:solidFill>
              </a:rPr>
              <a:t>prêts à la consommation</a:t>
            </a:r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</a:t>
            </a:r>
            <a:r>
              <a:rPr lang="fr-FR" sz="2400" dirty="0">
                <a:solidFill>
                  <a:schemeClr val="tx1"/>
                </a:solidFill>
              </a:rPr>
              <a:t>personnes ayant </a:t>
            </a:r>
            <a:r>
              <a:rPr lang="fr-FR" sz="2400" b="1" dirty="0">
                <a:solidFill>
                  <a:srgbClr val="FFFF00"/>
                </a:solidFill>
              </a:rPr>
              <a:t>pas ou peu d’historique </a:t>
            </a:r>
            <a:r>
              <a:rPr lang="fr-FR" sz="2400" dirty="0">
                <a:solidFill>
                  <a:schemeClr val="tx1"/>
                </a:solidFill>
              </a:rPr>
              <a:t>de prêts</a:t>
            </a:r>
            <a:endParaRPr lang="fr-FR" sz="2600" b="1" i="1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AE1507-D6AC-45E7-8492-397B4CA37FAD}"/>
              </a:ext>
            </a:extLst>
          </p:cNvPr>
          <p:cNvSpPr txBox="1">
            <a:spLocks/>
          </p:cNvSpPr>
          <p:nvPr/>
        </p:nvSpPr>
        <p:spPr>
          <a:xfrm>
            <a:off x="1836986" y="3383373"/>
            <a:ext cx="9711267" cy="31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probabilité de défaut de paiement</a:t>
            </a:r>
            <a:r>
              <a:rPr lang="fr-FR" sz="2400" b="1" dirty="0"/>
              <a:t> </a:t>
            </a:r>
            <a:r>
              <a:rPr lang="fr-FR" sz="2400" dirty="0"/>
              <a:t>du client</a:t>
            </a:r>
            <a:endParaRPr lang="fr-FR" sz="2400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interprétation</a:t>
            </a:r>
            <a:r>
              <a:rPr lang="fr-FR" sz="2400" dirty="0">
                <a:solidFill>
                  <a:schemeClr val="tx1"/>
                </a:solidFill>
              </a:rPr>
              <a:t> du modèle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déploiement du modèle sous forme d’</a:t>
            </a:r>
            <a:r>
              <a:rPr lang="fr-FR" sz="2400" b="1" dirty="0">
                <a:solidFill>
                  <a:srgbClr val="FFFF00"/>
                </a:solidFill>
              </a:rPr>
              <a:t>API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réalisation d’un </a:t>
            </a:r>
            <a:r>
              <a:rPr lang="fr-FR" sz="2400" b="1" dirty="0">
                <a:solidFill>
                  <a:srgbClr val="FFFF00"/>
                </a:solidFill>
              </a:rPr>
              <a:t>tableau de bord interactif</a:t>
            </a:r>
            <a:endParaRPr lang="fr-FR" sz="2400" dirty="0">
              <a:solidFill>
                <a:schemeClr val="tx1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rédaction d’une </a:t>
            </a:r>
            <a:r>
              <a:rPr lang="fr-FR" sz="2400" b="1" dirty="0">
                <a:solidFill>
                  <a:srgbClr val="FFFF00"/>
                </a:solidFill>
              </a:rPr>
              <a:t>note méthodologique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utilisation d’un </a:t>
            </a:r>
            <a:r>
              <a:rPr lang="fr-FR" sz="2400" b="1" dirty="0">
                <a:solidFill>
                  <a:srgbClr val="FFFF00"/>
                </a:solidFill>
              </a:rPr>
              <a:t>outil de versionnage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7CCC0B8D-13AA-4FB1-BEF4-44A2A975E8DF}"/>
              </a:ext>
            </a:extLst>
          </p:cNvPr>
          <p:cNvSpPr txBox="1"/>
          <p:nvPr/>
        </p:nvSpPr>
        <p:spPr>
          <a:xfrm>
            <a:off x="0" y="828513"/>
            <a:ext cx="10753124" cy="492443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i="1" dirty="0">
                <a:solidFill>
                  <a:srgbClr val="FFFF00"/>
                </a:solidFill>
              </a:rPr>
              <a:t>Prêt à dépenser</a:t>
            </a:r>
            <a:endParaRPr lang="fr-FR" sz="2600" dirty="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644AD9A4-78ED-457E-B602-F7163224E742}"/>
              </a:ext>
            </a:extLst>
          </p:cNvPr>
          <p:cNvSpPr txBox="1"/>
          <p:nvPr/>
        </p:nvSpPr>
        <p:spPr>
          <a:xfrm>
            <a:off x="1438876" y="3016434"/>
            <a:ext cx="10753124" cy="492443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dirty="0">
                <a:solidFill>
                  <a:srgbClr val="FFFF00"/>
                </a:solidFill>
              </a:rPr>
              <a:t>Développement </a:t>
            </a:r>
            <a:r>
              <a:rPr lang="fr-FR" sz="2600" dirty="0"/>
              <a:t>d’un modèle de </a:t>
            </a:r>
            <a:r>
              <a:rPr lang="fr-FR" sz="2600" i="1" dirty="0" err="1"/>
              <a:t>scoring</a:t>
            </a:r>
            <a:endParaRPr lang="fr-FR" sz="2600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C750EF-DC89-4541-AA31-62990886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4" y="0"/>
            <a:ext cx="10683931" cy="6858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9" y="-12731"/>
            <a:ext cx="9363456" cy="722341"/>
          </a:xfrm>
        </p:spPr>
        <p:txBody>
          <a:bodyPr/>
          <a:lstStyle/>
          <a:p>
            <a:r>
              <a:rPr lang="fr-FR" b="1" cap="small" dirty="0">
                <a:solidFill>
                  <a:schemeClr val="bg1"/>
                </a:solidFill>
              </a:rPr>
              <a:t>Données initiales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3E4DB75D-CD45-47D9-B8BA-930E11261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32" y="178607"/>
            <a:ext cx="912812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Préparation des Données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6C9B71-E79A-49E9-80C2-4AEA3A1A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9AF4D39F-861C-4682-BF86-4666BA9E3D4E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Kernels </a:t>
            </a:r>
            <a:r>
              <a:rPr lang="fr-FR" sz="2400" b="1" dirty="0" err="1"/>
              <a:t>Kaggle</a:t>
            </a:r>
            <a:r>
              <a:rPr lang="fr-FR" sz="2400" dirty="0"/>
              <a:t> de</a:t>
            </a:r>
            <a:r>
              <a:rPr lang="fr-FR" sz="2400" b="1" dirty="0"/>
              <a:t> </a:t>
            </a:r>
            <a:r>
              <a:rPr lang="fr-FR" sz="2400" dirty="0"/>
              <a:t>Will </a:t>
            </a:r>
            <a:r>
              <a:rPr lang="fr-FR" sz="2400" dirty="0" err="1"/>
              <a:t>Koehrsen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 P2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fr-FR" i="1" dirty="0" err="1"/>
              <a:t>Feature</a:t>
            </a:r>
            <a:r>
              <a:rPr lang="fr-FR" i="1" dirty="0"/>
              <a:t> </a:t>
            </a:r>
            <a:r>
              <a:rPr lang="fr-FR" i="1" dirty="0" err="1"/>
              <a:t>Selection</a:t>
            </a:r>
            <a:endParaRPr lang="fr-FR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A1565F-4345-4EE2-B8BD-E4244150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D8E42004-D009-467C-ADC8-2C1E18434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495216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CC059500-313E-48EA-A43C-A7B79EC51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41390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19E5162E-E68F-4306-A849-0887AD77F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385" y="165878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Équilibrage des classes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E39C18-FA20-4E3D-BA2A-5DC3964A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" y="991027"/>
            <a:ext cx="12165460" cy="5213768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708EF8E3-90E8-4BDA-B993-EBC625823D65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B911A5FB-39F7-4476-BFC8-AAECB205279F}"/>
              </a:ext>
            </a:extLst>
          </p:cNvPr>
          <p:cNvSpPr txBox="1"/>
          <p:nvPr/>
        </p:nvSpPr>
        <p:spPr>
          <a:xfrm>
            <a:off x="6263811" y="6325380"/>
            <a:ext cx="5928189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Ré-équilibrage</a:t>
            </a:r>
            <a:r>
              <a:rPr lang="en-GB" sz="2000" dirty="0"/>
              <a:t> : </a:t>
            </a:r>
            <a:r>
              <a:rPr lang="en-GB" sz="2000" i="1" dirty="0"/>
              <a:t>d</a:t>
            </a:r>
            <a:r>
              <a:rPr lang="fr-FR" sz="2000" i="1" dirty="0" err="1"/>
              <a:t>ownsampling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46947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FDB3700-8155-4A6F-9C7A-9AD1A5D5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3" y="1018903"/>
            <a:ext cx="10826671" cy="2955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01" y="231220"/>
            <a:ext cx="9363456" cy="722341"/>
          </a:xfrm>
        </p:spPr>
        <p:txBody>
          <a:bodyPr/>
          <a:lstStyle/>
          <a:p>
            <a:r>
              <a:rPr lang="fr-FR" b="1" cap="small" dirty="0"/>
              <a:t>Métrique « métier »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E0A440-0B73-457F-8C64-05096859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F6FC63-1D1D-4967-8BAF-1A048984E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096" y="2419711"/>
            <a:ext cx="5057785" cy="3342913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22D9D9-7305-4E49-BE24-98B350BA1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60" y="4068804"/>
            <a:ext cx="3277359" cy="2731133"/>
          </a:xfrm>
          <a:prstGeom prst="rect">
            <a:avLst/>
          </a:prstGeom>
          <a:ln w="60325">
            <a:solidFill>
              <a:schemeClr val="bg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6E309D-8F32-40B9-A588-BA9A67766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" y="-60361"/>
            <a:ext cx="1182727" cy="11827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0AD87A-1E00-4237-B10D-42762C7C8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4" y="4538895"/>
            <a:ext cx="1590897" cy="895475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16920843"/>
      </p:ext>
    </p:extLst>
  </p:cSld>
  <p:clrMapOvr>
    <a:masterClrMapping/>
  </p:clrMapOvr>
</p:sld>
</file>

<file path=ppt/theme/theme1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8165</TotalTime>
  <Words>448</Words>
  <Application>Microsoft Office PowerPoint</Application>
  <PresentationFormat>Grand écran</PresentationFormat>
  <Paragraphs>173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Symbol</vt:lpstr>
      <vt:lpstr>Times New Roman</vt:lpstr>
      <vt:lpstr>1_Traînée de condensation</vt:lpstr>
      <vt:lpstr>Traînée de condensation</vt:lpstr>
      <vt:lpstr> Projet 7 :  Implémentez un modèle de scoring  </vt:lpstr>
      <vt:lpstr>Plan de la Présentation</vt:lpstr>
      <vt:lpstr>Présentation PowerPoint</vt:lpstr>
      <vt:lpstr>Contexte &amp; Mission</vt:lpstr>
      <vt:lpstr>Données initiales</vt:lpstr>
      <vt:lpstr>Préparation des Données</vt:lpstr>
      <vt:lpstr>Présentation PowerPoint</vt:lpstr>
      <vt:lpstr>Équilibrage des classes</vt:lpstr>
      <vt:lpstr>Métrique « métier »</vt:lpstr>
      <vt:lpstr>Sélection du Modèle</vt:lpstr>
      <vt:lpstr>Arbre de Recherche (Hyperopt)</vt:lpstr>
      <vt:lpstr>Présentation PowerPoint</vt:lpstr>
      <vt:lpstr>Interprétabilité</vt:lpstr>
      <vt:lpstr>Architecture API / Dashboard</vt:lpstr>
      <vt:lpstr>Dashboard</vt:lpstr>
      <vt:lpstr>Merci de votre attention</vt:lpstr>
      <vt:lpstr>Présentation PowerPoint</vt:lpstr>
      <vt:lpstr>Présentation PowerPoint</vt:lpstr>
      <vt:lpstr>ANNEXE 1 Tree-structured Parzen Estimators (TPE)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61</cp:revision>
  <dcterms:created xsi:type="dcterms:W3CDTF">2019-06-10T16:09:23Z</dcterms:created>
  <dcterms:modified xsi:type="dcterms:W3CDTF">2019-11-25T16:09:34Z</dcterms:modified>
</cp:coreProperties>
</file>