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3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6" r:id="rId12"/>
    <p:sldId id="404" r:id="rId13"/>
    <p:sldId id="408" r:id="rId14"/>
    <p:sldId id="398" r:id="rId15"/>
    <p:sldId id="385" r:id="rId16"/>
    <p:sldId id="402" r:id="rId17"/>
    <p:sldId id="278" r:id="rId18"/>
    <p:sldId id="400" r:id="rId19"/>
    <p:sldId id="401" r:id="rId20"/>
    <p:sldId id="386" r:id="rId21"/>
    <p:sldId id="4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6T07:37:41.781" v="3252" actId="107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6T07:37:41.781" v="3252" actId="107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6T07:37:41.781" v="3252" actId="107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6T07:37:05.040" v="3236" actId="1076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8T20:30:23.160" v="201" actId="20577"/>
      <pc:docMkLst>
        <pc:docMk/>
      </pc:docMkLst>
      <pc:sldChg chg="modSp">
        <pc:chgData name="Christophe Lebrun" userId="303fc86cbab77272" providerId="LiveId" clId="{0E6B5E6D-1ABA-4AE4-87BD-C358916F337D}" dt="2019-11-28T20:06:26.307" v="178" actId="20577"/>
        <pc:sldMkLst>
          <pc:docMk/>
          <pc:sldMk cId="3576308320" sldId="271"/>
        </pc:sldMkLst>
        <pc:spChg chg="mod">
          <ac:chgData name="Christophe Lebrun" userId="303fc86cbab77272" providerId="LiveId" clId="{0E6B5E6D-1ABA-4AE4-87BD-C358916F337D}" dt="2019-11-28T20:06:26.307" v="178" actId="20577"/>
          <ac:spMkLst>
            <pc:docMk/>
            <pc:sldMk cId="3576308320" sldId="271"/>
            <ac:spMk id="8" creationId="{D2AE1507-D6AC-45E7-8492-397B4CA37FAD}"/>
          </ac:spMkLst>
        </pc:spChg>
      </pc:sldChg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8T19:20:37.588" v="160" actId="20577"/>
        <pc:sldMkLst>
          <pc:docMk/>
          <pc:sldMk cId="1469477853" sldId="388"/>
        </pc:sldMkLst>
        <pc:spChg chg="mod">
          <ac:chgData name="Christophe Lebrun" userId="303fc86cbab77272" providerId="LiveId" clId="{0E6B5E6D-1ABA-4AE4-87BD-C358916F337D}" dt="2019-11-28T19:20:37.588" v="160" actId="20577"/>
          <ac:spMkLst>
            <pc:docMk/>
            <pc:sldMk cId="1469477853" sldId="388"/>
            <ac:spMk id="2" creationId="{5C9A419A-49B0-418E-80CB-42594B300BD2}"/>
          </ac:spMkLst>
        </pc:spChg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modSp">
        <pc:chgData name="Christophe Lebrun" userId="303fc86cbab77272" providerId="LiveId" clId="{0E6B5E6D-1ABA-4AE4-87BD-C358916F337D}" dt="2019-11-28T19:21:28.937" v="170" actId="20577"/>
        <pc:sldMkLst>
          <pc:docMk/>
          <pc:sldMk cId="1126268051" sldId="394"/>
        </pc:sldMkLst>
        <pc:graphicFrameChg chg="mod">
          <ac:chgData name="Christophe Lebrun" userId="303fc86cbab77272" providerId="LiveId" clId="{0E6B5E6D-1ABA-4AE4-87BD-C358916F337D}" dt="2019-11-28T19:21:28.937" v="170" actId="20577"/>
          <ac:graphicFrameMkLst>
            <pc:docMk/>
            <pc:sldMk cId="1126268051" sldId="394"/>
            <ac:graphicFrameMk id="11" creationId="{D8E42004-D009-467C-ADC8-2C1E18434201}"/>
          </ac:graphicFrameMkLst>
        </pc:graphicFrameChg>
      </pc:sldChg>
      <pc:sldChg chg="delSp modSp ord">
        <pc:chgData name="Christophe Lebrun" userId="303fc86cbab77272" providerId="LiveId" clId="{0E6B5E6D-1ABA-4AE4-87BD-C358916F337D}" dt="2019-11-28T20:25:31.698" v="199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8T20:25:12.036" v="197" actId="1038"/>
          <ac:picMkLst>
            <pc:docMk/>
            <pc:sldMk cId="616920843" sldId="396"/>
            <ac:picMk id="8" creationId="{1922D9D9-7305-4E49-BE24-98B350BA1B8C}"/>
          </ac:picMkLst>
        </pc:picChg>
        <pc:picChg chg="mod">
          <ac:chgData name="Christophe Lebrun" userId="303fc86cbab77272" providerId="LiveId" clId="{0E6B5E6D-1ABA-4AE4-87BD-C358916F337D}" dt="2019-11-28T20:25:31.698" v="199" actId="14100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modSp">
        <pc:chgData name="Christophe Lebrun" userId="303fc86cbab77272" providerId="LiveId" clId="{0E6B5E6D-1ABA-4AE4-87BD-C358916F337D}" dt="2019-11-28T20:30:23.160" v="201" actId="20577"/>
        <pc:sldMkLst>
          <pc:docMk/>
          <pc:sldMk cId="2090096952" sldId="402"/>
        </pc:sldMkLst>
        <pc:spChg chg="mod">
          <ac:chgData name="Christophe Lebrun" userId="303fc86cbab77272" providerId="LiveId" clId="{0E6B5E6D-1ABA-4AE4-87BD-C358916F337D}" dt="2019-11-28T20:30:23.160" v="201" actId="20577"/>
          <ac:spMkLst>
            <pc:docMk/>
            <pc:sldMk cId="2090096952" sldId="402"/>
            <ac:spMk id="2" creationId="{7F77AC2A-2C99-4832-88AD-A2DAA31BDD2F}"/>
          </ac:spMkLst>
        </pc:spChg>
        <pc:spChg chg="mod">
          <ac:chgData name="Christophe Lebrun" userId="303fc86cbab77272" providerId="LiveId" clId="{0E6B5E6D-1ABA-4AE4-87BD-C358916F337D}" dt="2019-11-28T20:30:19.331" v="200" actId="20577"/>
          <ac:spMkLst>
            <pc:docMk/>
            <pc:sldMk cId="2090096952" sldId="402"/>
            <ac:spMk id="5" creationId="{86700D53-705B-46ED-AF66-E74E744184AC}"/>
          </ac:spMkLst>
        </pc:sp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8T20:08:45.024" v="188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spChg chg="mod">
          <ac:chgData name="Christophe Lebrun" userId="303fc86cbab77272" providerId="LiveId" clId="{0E6B5E6D-1ABA-4AE4-87BD-C358916F337D}" dt="2019-11-28T20:08:45.024" v="188" actId="20577"/>
          <ac:spMkLst>
            <pc:docMk/>
            <pc:sldMk cId="59910576" sldId="404"/>
            <ac:spMk id="50" creationId="{84B65492-C7C1-4A1F-A699-04E87C68A7CF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 ord">
        <pc:chgData name="Christophe Lebrun" userId="303fc86cbab77272" providerId="LiveId" clId="{0E6B5E6D-1ABA-4AE4-87BD-C358916F337D}" dt="2019-11-28T20:05:43.991" v="172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Merges &amp; Group by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Merges &amp; Group by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.188.179.79:8501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sv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://blog.datadive.net/interpreting-random-fores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logit</a:t>
            </a:r>
            <a:r>
              <a:rPr lang="fr-FR" dirty="0"/>
              <a:t>)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526511" y="6251761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Cloud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hlinkClick r:id="rId4" tooltip="http://15.188.179.79:8501/"/>
              </a:rPr>
              <a:t>http://15.188.179.79:8501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93794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614221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" y="1018903"/>
            <a:ext cx="10826671" cy="2955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83" y="4058530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4" y="4068804"/>
            <a:ext cx="2690746" cy="1514551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8246</TotalTime>
  <Words>447</Words>
  <Application>Microsoft Office PowerPoint</Application>
  <PresentationFormat>Widescreen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PowerPoint Presentation</vt:lpstr>
      <vt:lpstr>Contexte &amp; Mission</vt:lpstr>
      <vt:lpstr>Données initiales</vt:lpstr>
      <vt:lpstr>Préparation des Données</vt:lpstr>
      <vt:lpstr>PowerPoint Presentation</vt:lpstr>
      <vt:lpstr>Équilibre des classes</vt:lpstr>
      <vt:lpstr>Métrique « métier »</vt:lpstr>
      <vt:lpstr>Interprétabilité</vt:lpstr>
      <vt:lpstr>Sélection du Modèle</vt:lpstr>
      <vt:lpstr>Arbre de Recherche (Hyperopt)</vt:lpstr>
      <vt:lpstr>PowerPoint Presentation</vt:lpstr>
      <vt:lpstr>Architecture API / Dashboard</vt:lpstr>
      <vt:lpstr>Dashboard</vt:lpstr>
      <vt:lpstr>Merci de votre attention</vt:lpstr>
      <vt:lpstr>PowerPoint Presentation</vt:lpstr>
      <vt:lpstr>PowerPoint Presentation</vt:lpstr>
      <vt:lpstr>ANNEXE 1 Tree-structured Parzen Estimators (TPE)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2019-11-28T20:30:26Z</dcterms:modified>
</cp:coreProperties>
</file>