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24"/>
  </p:notesMasterIdLst>
  <p:sldIdLst>
    <p:sldId id="272" r:id="rId3"/>
    <p:sldId id="397" r:id="rId4"/>
    <p:sldId id="257" r:id="rId5"/>
    <p:sldId id="271" r:id="rId6"/>
    <p:sldId id="387" r:id="rId7"/>
    <p:sldId id="394" r:id="rId8"/>
    <p:sldId id="399" r:id="rId9"/>
    <p:sldId id="388" r:id="rId10"/>
    <p:sldId id="396" r:id="rId11"/>
    <p:sldId id="406" r:id="rId12"/>
    <p:sldId id="404" r:id="rId13"/>
    <p:sldId id="408" r:id="rId14"/>
    <p:sldId id="398" r:id="rId15"/>
    <p:sldId id="385" r:id="rId16"/>
    <p:sldId id="402" r:id="rId17"/>
    <p:sldId id="278" r:id="rId18"/>
    <p:sldId id="400" r:id="rId19"/>
    <p:sldId id="401" r:id="rId20"/>
    <p:sldId id="386" r:id="rId21"/>
    <p:sldId id="407" r:id="rId22"/>
    <p:sldId id="40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35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9T06:44:42.096" v="3360" actId="20577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modSp">
        <pc:chgData name="Christophe Lebrun" userId="303fc86cbab77272" providerId="LiveId" clId="{5CF99517-1F4B-4B47-8D8E-709890DD7C88}" dt="2019-11-29T06:44:42.096" v="3360" actId="20577"/>
        <pc:sldMkLst>
          <pc:docMk/>
          <pc:sldMk cId="3576308320" sldId="271"/>
        </pc:sldMkLst>
        <pc:spChg chg="mod">
          <ac:chgData name="Christophe Lebrun" userId="303fc86cbab77272" providerId="LiveId" clId="{5CF99517-1F4B-4B47-8D8E-709890DD7C88}" dt="2019-11-29T06:44:42.096" v="3360" actId="20577"/>
          <ac:spMkLst>
            <pc:docMk/>
            <pc:sldMk cId="3576308320" sldId="271"/>
            <ac:spMk id="8" creationId="{D2AE1507-D6AC-45E7-8492-397B4CA37FAD}"/>
          </ac:spMkLst>
        </pc:spChg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5T16:01:43.903" v="3232" actId="103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5T16:01:21.733" v="3224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5T16:01:43.903" v="3232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5T16:01:34.531" v="3229" actId="1036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9T06:43:46.128" v="3354" actId="14100"/>
        <pc:sldMkLst>
          <pc:docMk/>
          <pc:sldMk cId="1126268051" sldId="394"/>
        </pc:sldMkLst>
        <pc:spChg chg="add mod">
          <ac:chgData name="Christophe Lebrun" userId="303fc86cbab77272" providerId="LiveId" clId="{5CF99517-1F4B-4B47-8D8E-709890DD7C88}" dt="2019-11-29T06:43:46.128" v="3354" actId="14100"/>
          <ac:spMkLst>
            <pc:docMk/>
            <pc:sldMk cId="1126268051" sldId="394"/>
            <ac:spMk id="12" creationId="{6D851787-4F77-4C23-B364-A92B588420BF}"/>
          </ac:spMkLst>
        </pc:spChg>
      </pc:sldChg>
      <pc:sldChg chg="addSp delSp modSp">
        <pc:chgData name="Christophe Lebrun" userId="303fc86cbab77272" providerId="LiveId" clId="{5CF99517-1F4B-4B47-8D8E-709890DD7C88}" dt="2019-11-29T06:40:04.252" v="3267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del mod">
          <ac:chgData name="Christophe Lebrun" userId="303fc86cbab77272" providerId="LiveId" clId="{5CF99517-1F4B-4B47-8D8E-709890DD7C88}" dt="2019-11-29T06:38:49.674" v="3253" actId="478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9T06:39:58.894" v="3266" actId="1076"/>
          <ac:picMkLst>
            <pc:docMk/>
            <pc:sldMk cId="616920843" sldId="396"/>
            <ac:picMk id="8" creationId="{1922D9D9-7305-4E49-BE24-98B350BA1B8C}"/>
          </ac:picMkLst>
        </pc:picChg>
        <pc:picChg chg="add mod">
          <ac:chgData name="Christophe Lebrun" userId="303fc86cbab77272" providerId="LiveId" clId="{5CF99517-1F4B-4B47-8D8E-709890DD7C88}" dt="2019-11-29T06:40:04.252" v="3267" actId="1076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5CF99517-1F4B-4B47-8D8E-709890DD7C88}" dt="2019-11-29T06:39:57.304" v="3265" actId="1076"/>
          <ac:picMkLst>
            <pc:docMk/>
            <pc:sldMk cId="616920843" sldId="396"/>
            <ac:picMk id="10" creationId="{B9F6FC63-1D1D-4967-8BAF-1A048984E01E}"/>
          </ac:picMkLst>
        </pc:picChg>
        <pc:picChg chg="add mod ord">
          <ac:chgData name="Christophe Lebrun" userId="303fc86cbab77272" providerId="LiveId" clId="{5CF99517-1F4B-4B47-8D8E-709890DD7C88}" dt="2019-11-29T06:39:55.286" v="3264" actId="1076"/>
          <ac:picMkLst>
            <pc:docMk/>
            <pc:sldMk cId="616920843" sldId="396"/>
            <ac:picMk id="11" creationId="{DA60B205-2B20-4D85-96DD-F15DBDA4A55A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5T15:59:15.005" v="3222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5T15:59:15.005" v="3222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">
        <pc:chgData name="Christophe Lebrun" userId="303fc86cbab77272" providerId="LiveId" clId="{5CF99517-1F4B-4B47-8D8E-709890DD7C88}" dt="2019-11-26T07:37:41.781" v="3252" actId="1076"/>
        <pc:sldMkLst>
          <pc:docMk/>
          <pc:sldMk cId="2090096952" sldId="402"/>
        </pc:sldMkLst>
        <pc:spChg chg="add mod ord">
          <ac:chgData name="Christophe Lebrun" userId="303fc86cbab77272" providerId="LiveId" clId="{5CF99517-1F4B-4B47-8D8E-709890DD7C88}" dt="2019-11-26T07:37:41.781" v="3252" actId="1076"/>
          <ac:spMkLst>
            <pc:docMk/>
            <pc:sldMk cId="2090096952" sldId="402"/>
            <ac:spMk id="2" creationId="{7F77AC2A-2C99-4832-88AD-A2DAA31BDD2F}"/>
          </ac:spMkLst>
        </pc:spChg>
        <pc:spChg chg="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5" creationId="{86700D53-705B-46ED-AF66-E74E744184AC}"/>
          </ac:spMkLst>
        </pc:spChg>
        <pc:spChg chg="mod ord">
          <ac:chgData name="Christophe Lebrun" userId="303fc86cbab77272" providerId="LiveId" clId="{5CF99517-1F4B-4B47-8D8E-709890DD7C88}" dt="2019-11-25T15:54:19.100" v="3186" actId="20577"/>
          <ac:spMkLst>
            <pc:docMk/>
            <pc:sldMk cId="2090096952" sldId="402"/>
            <ac:spMk id="6" creationId="{24BC0752-B172-4EE5-A09D-5C0E2C345475}"/>
          </ac:spMkLst>
        </pc:spChg>
        <pc:spChg chg="del mod ord">
          <ac:chgData name="Christophe Lebrun" userId="303fc86cbab77272" providerId="LiveId" clId="{5CF99517-1F4B-4B47-8D8E-709890DD7C88}" dt="2019-11-25T15:53:48.354" v="3181" actId="478"/>
          <ac:spMkLst>
            <pc:docMk/>
            <pc:sldMk cId="2090096952" sldId="402"/>
            <ac:spMk id="7" creationId="{64858998-2BC5-43FE-8A6A-060A1D29EC33}"/>
          </ac:spMkLst>
        </pc:spChg>
        <pc:picChg chg="add mod">
          <ac:chgData name="Christophe Lebrun" userId="303fc86cbab77272" providerId="LiveId" clId="{5CF99517-1F4B-4B47-8D8E-709890DD7C88}" dt="2019-11-26T07:37:05.040" v="3236" actId="1076"/>
          <ac:picMkLst>
            <pc:docMk/>
            <pc:sldMk cId="2090096952" sldId="402"/>
            <ac:picMk id="4" creationId="{C0EDDE41-A26C-487E-8917-1576EDA46D74}"/>
          </ac:picMkLst>
        </pc:pic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 modAnim">
        <pc:chgData name="Christophe Lebrun" userId="303fc86cbab77272" providerId="LiveId" clId="{5CF99517-1F4B-4B47-8D8E-709890DD7C88}" dt="2019-11-23T18:09:07.109" v="3112" actId="14100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7:56:49.133" v="3048" actId="1076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7:51:17.139" v="3034" actId="962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7:51:25.598" v="3035" actId="962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7:52:01.822" v="3036" actId="962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7:52:15.439" v="3037" actId="962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8:01:11.987" v="3060" actId="13244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8:00:59.799" v="3058" actId="962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8:01:09.239" v="3059" actId="13244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8:09:01.453" v="3111" actId="1076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 ord">
          <ac:chgData name="Christophe Lebrun" userId="303fc86cbab77272" providerId="LiveId" clId="{5CF99517-1F4B-4B47-8D8E-709890DD7C88}" dt="2019-11-23T17:50:33.174" v="3032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del mod">
          <ac:chgData name="Christophe Lebrun" userId="303fc86cbab77272" providerId="LiveId" clId="{5CF99517-1F4B-4B47-8D8E-709890DD7C88}" dt="2019-11-23T17:56:39.429" v="3046" actId="478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8:09:07.109" v="3112" actId="14100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7:50:55.336" v="3033" actId="13244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0E6B5E6D-1ABA-4AE4-87BD-C358916F337D}"/>
    <pc:docChg chg="custSel addSld modSld sldOrd">
      <pc:chgData name="Christophe Lebrun" userId="303fc86cbab77272" providerId="LiveId" clId="{0E6B5E6D-1ABA-4AE4-87BD-C358916F337D}" dt="2019-11-29T07:51:59.651" v="278" actId="14100"/>
      <pc:docMkLst>
        <pc:docMk/>
      </pc:docMkLst>
      <pc:sldChg chg="modSp">
        <pc:chgData name="Christophe Lebrun" userId="303fc86cbab77272" providerId="LiveId" clId="{0E6B5E6D-1ABA-4AE4-87BD-C358916F337D}" dt="2019-11-28T20:06:26.307" v="178" actId="20577"/>
        <pc:sldMkLst>
          <pc:docMk/>
          <pc:sldMk cId="3576308320" sldId="271"/>
        </pc:sldMkLst>
        <pc:spChg chg="mod">
          <ac:chgData name="Christophe Lebrun" userId="303fc86cbab77272" providerId="LiveId" clId="{0E6B5E6D-1ABA-4AE4-87BD-C358916F337D}" dt="2019-11-28T20:06:26.307" v="178" actId="20577"/>
          <ac:spMkLst>
            <pc:docMk/>
            <pc:sldMk cId="3576308320" sldId="271"/>
            <ac:spMk id="8" creationId="{D2AE1507-D6AC-45E7-8492-397B4CA37FAD}"/>
          </ac:spMkLst>
        </pc:spChg>
      </pc:sldChg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8T19:20:37.588" v="160" actId="20577"/>
        <pc:sldMkLst>
          <pc:docMk/>
          <pc:sldMk cId="1469477853" sldId="388"/>
        </pc:sldMkLst>
        <pc:spChg chg="mod">
          <ac:chgData name="Christophe Lebrun" userId="303fc86cbab77272" providerId="LiveId" clId="{0E6B5E6D-1ABA-4AE4-87BD-C358916F337D}" dt="2019-11-28T19:20:37.588" v="160" actId="20577"/>
          <ac:spMkLst>
            <pc:docMk/>
            <pc:sldMk cId="1469477853" sldId="388"/>
            <ac:spMk id="2" creationId="{5C9A419A-49B0-418E-80CB-42594B300BD2}"/>
          </ac:spMkLst>
        </pc:spChg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modSp">
        <pc:chgData name="Christophe Lebrun" userId="303fc86cbab77272" providerId="LiveId" clId="{0E6B5E6D-1ABA-4AE4-87BD-C358916F337D}" dt="2019-11-29T07:05:18.441" v="213" actId="207"/>
        <pc:sldMkLst>
          <pc:docMk/>
          <pc:sldMk cId="1126268051" sldId="394"/>
        </pc:sldMkLst>
        <pc:spChg chg="mod">
          <ac:chgData name="Christophe Lebrun" userId="303fc86cbab77272" providerId="LiveId" clId="{0E6B5E6D-1ABA-4AE4-87BD-C358916F337D}" dt="2019-11-29T07:05:18.441" v="213" actId="207"/>
          <ac:spMkLst>
            <pc:docMk/>
            <pc:sldMk cId="1126268051" sldId="394"/>
            <ac:spMk id="12" creationId="{6D851787-4F77-4C23-B364-A92B588420BF}"/>
          </ac:spMkLst>
        </pc:spChg>
        <pc:graphicFrameChg chg="mod">
          <ac:chgData name="Christophe Lebrun" userId="303fc86cbab77272" providerId="LiveId" clId="{0E6B5E6D-1ABA-4AE4-87BD-C358916F337D}" dt="2019-11-28T19:21:28.937" v="170" actId="20577"/>
          <ac:graphicFrameMkLst>
            <pc:docMk/>
            <pc:sldMk cId="1126268051" sldId="394"/>
            <ac:graphicFrameMk id="11" creationId="{D8E42004-D009-467C-ADC8-2C1E18434201}"/>
          </ac:graphicFrameMkLst>
        </pc:graphicFrameChg>
      </pc:sldChg>
      <pc:sldChg chg="delSp modSp ord">
        <pc:chgData name="Christophe Lebrun" userId="303fc86cbab77272" providerId="LiveId" clId="{0E6B5E6D-1ABA-4AE4-87BD-C358916F337D}" dt="2019-11-28T20:25:31.698" v="199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8T20:25:12.036" v="197" actId="1038"/>
          <ac:picMkLst>
            <pc:docMk/>
            <pc:sldMk cId="616920843" sldId="396"/>
            <ac:picMk id="8" creationId="{1922D9D9-7305-4E49-BE24-98B350BA1B8C}"/>
          </ac:picMkLst>
        </pc:picChg>
        <pc:picChg chg="mod">
          <ac:chgData name="Christophe Lebrun" userId="303fc86cbab77272" providerId="LiveId" clId="{0E6B5E6D-1ABA-4AE4-87BD-C358916F337D}" dt="2019-11-28T20:25:31.698" v="199" actId="14100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modSp">
        <pc:chgData name="Christophe Lebrun" userId="303fc86cbab77272" providerId="LiveId" clId="{0E6B5E6D-1ABA-4AE4-87BD-C358916F337D}" dt="2019-11-29T07:50:04.067" v="274" actId="114"/>
        <pc:sldMkLst>
          <pc:docMk/>
          <pc:sldMk cId="2824916186" sldId="401"/>
        </pc:sldMkLst>
        <pc:graphicFrameChg chg="mod">
          <ac:chgData name="Christophe Lebrun" userId="303fc86cbab77272" providerId="LiveId" clId="{0E6B5E6D-1ABA-4AE4-87BD-C358916F337D}" dt="2019-11-29T07:50:04.067" v="274" actId="114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modSp">
        <pc:chgData name="Christophe Lebrun" userId="303fc86cbab77272" providerId="LiveId" clId="{0E6B5E6D-1ABA-4AE4-87BD-C358916F337D}" dt="2019-11-28T20:30:23.160" v="201" actId="20577"/>
        <pc:sldMkLst>
          <pc:docMk/>
          <pc:sldMk cId="2090096952" sldId="402"/>
        </pc:sldMkLst>
        <pc:spChg chg="mod">
          <ac:chgData name="Christophe Lebrun" userId="303fc86cbab77272" providerId="LiveId" clId="{0E6B5E6D-1ABA-4AE4-87BD-C358916F337D}" dt="2019-11-28T20:30:23.160" v="201" actId="20577"/>
          <ac:spMkLst>
            <pc:docMk/>
            <pc:sldMk cId="2090096952" sldId="402"/>
            <ac:spMk id="2" creationId="{7F77AC2A-2C99-4832-88AD-A2DAA31BDD2F}"/>
          </ac:spMkLst>
        </pc:spChg>
        <pc:spChg chg="mod">
          <ac:chgData name="Christophe Lebrun" userId="303fc86cbab77272" providerId="LiveId" clId="{0E6B5E6D-1ABA-4AE4-87BD-C358916F337D}" dt="2019-11-28T20:30:19.331" v="200" actId="20577"/>
          <ac:spMkLst>
            <pc:docMk/>
            <pc:sldMk cId="2090096952" sldId="402"/>
            <ac:spMk id="5" creationId="{86700D53-705B-46ED-AF66-E74E744184AC}"/>
          </ac:spMkLst>
        </pc:sp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9T07:04:52.891" v="211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spChg chg="mod">
          <ac:chgData name="Christophe Lebrun" userId="303fc86cbab77272" providerId="LiveId" clId="{0E6B5E6D-1ABA-4AE4-87BD-C358916F337D}" dt="2019-11-29T07:04:52.891" v="211" actId="20577"/>
          <ac:spMkLst>
            <pc:docMk/>
            <pc:sldMk cId="59910576" sldId="404"/>
            <ac:spMk id="50" creationId="{84B65492-C7C1-4A1F-A699-04E87C68A7CF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 ord">
        <pc:chgData name="Christophe Lebrun" userId="303fc86cbab77272" providerId="LiveId" clId="{0E6B5E6D-1ABA-4AE4-87BD-C358916F337D}" dt="2019-11-28T20:05:43.991" v="172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modSp">
        <pc:chgData name="Christophe Lebrun" userId="303fc86cbab77272" providerId="LiveId" clId="{0E6B5E6D-1ABA-4AE4-87BD-C358916F337D}" dt="2019-11-29T07:04:44.260" v="203" actId="207"/>
        <pc:sldMkLst>
          <pc:docMk/>
          <pc:sldMk cId="2662316673" sldId="408"/>
        </pc:sldMkLst>
        <pc:spChg chg="mod">
          <ac:chgData name="Christophe Lebrun" userId="303fc86cbab77272" providerId="LiveId" clId="{0E6B5E6D-1ABA-4AE4-87BD-C358916F337D}" dt="2019-11-29T07:04:44.260" v="203" actId="207"/>
          <ac:spMkLst>
            <pc:docMk/>
            <pc:sldMk cId="2662316673" sldId="408"/>
            <ac:spMk id="142" creationId="{5C1C94EF-F6D4-43D7-9AFE-0096354704EA}"/>
          </ac:spMkLst>
        </pc:spChg>
      </pc:sldChg>
      <pc:sldChg chg="addSp delSp modSp add delAnim">
        <pc:chgData name="Christophe Lebrun" userId="303fc86cbab77272" providerId="LiveId" clId="{0E6B5E6D-1ABA-4AE4-87BD-C358916F337D}" dt="2019-11-29T07:51:59.651" v="278" actId="14100"/>
        <pc:sldMkLst>
          <pc:docMk/>
          <pc:sldMk cId="2841722851" sldId="409"/>
        </pc:sldMkLst>
        <pc:spChg chg="add del mod">
          <ac:chgData name="Christophe Lebrun" userId="303fc86cbab77272" providerId="LiveId" clId="{0E6B5E6D-1ABA-4AE4-87BD-C358916F337D}" dt="2019-11-29T07:51:35.061" v="275" actId="478"/>
          <ac:spMkLst>
            <pc:docMk/>
            <pc:sldMk cId="2841722851" sldId="409"/>
            <ac:spMk id="3" creationId="{A9D39839-F2D0-4E50-BE4A-6FF577141D02}"/>
          </ac:spMkLst>
        </pc:spChg>
        <pc:spChg chg="mod">
          <ac:chgData name="Christophe Lebrun" userId="303fc86cbab77272" providerId="LiveId" clId="{0E6B5E6D-1ABA-4AE4-87BD-C358916F337D}" dt="2019-11-29T07:49:31.676" v="247" actId="20577"/>
          <ac:spMkLst>
            <pc:docMk/>
            <pc:sldMk cId="2841722851" sldId="409"/>
            <ac:spMk id="7" creationId="{BF41FD47-EEB0-48CC-8D8A-5B72D9263CAB}"/>
          </ac:spMkLst>
        </pc:spChg>
        <pc:spChg chg="del">
          <ac:chgData name="Christophe Lebrun" userId="303fc86cbab77272" providerId="LiveId" clId="{0E6B5E6D-1ABA-4AE4-87BD-C358916F337D}" dt="2019-11-29T07:49:41.482" v="250" actId="478"/>
          <ac:spMkLst>
            <pc:docMk/>
            <pc:sldMk cId="2841722851" sldId="409"/>
            <ac:spMk id="9" creationId="{7D11BF4D-C821-408A-8121-4D7606B20A5B}"/>
          </ac:spMkLst>
        </pc:spChg>
        <pc:spChg chg="add mod">
          <ac:chgData name="Christophe Lebrun" userId="303fc86cbab77272" providerId="LiveId" clId="{0E6B5E6D-1ABA-4AE4-87BD-C358916F337D}" dt="2019-11-29T07:48:50.072" v="218" actId="14100"/>
          <ac:spMkLst>
            <pc:docMk/>
            <pc:sldMk cId="2841722851" sldId="409"/>
            <ac:spMk id="11" creationId="{D43AC8A9-1652-4B5F-84A5-CE4D844D82FC}"/>
          </ac:spMkLst>
        </pc:spChg>
        <pc:picChg chg="del">
          <ac:chgData name="Christophe Lebrun" userId="303fc86cbab77272" providerId="LiveId" clId="{0E6B5E6D-1ABA-4AE4-87BD-C358916F337D}" dt="2019-11-29T07:49:33.891" v="248" actId="478"/>
          <ac:picMkLst>
            <pc:docMk/>
            <pc:sldMk cId="2841722851" sldId="409"/>
            <ac:picMk id="6" creationId="{247C3C59-A3F2-4C25-9154-A28531EA94CE}"/>
          </ac:picMkLst>
        </pc:picChg>
        <pc:picChg chg="del">
          <ac:chgData name="Christophe Lebrun" userId="303fc86cbab77272" providerId="LiveId" clId="{0E6B5E6D-1ABA-4AE4-87BD-C358916F337D}" dt="2019-11-29T07:49:38.072" v="249" actId="478"/>
          <ac:picMkLst>
            <pc:docMk/>
            <pc:sldMk cId="2841722851" sldId="409"/>
            <ac:picMk id="8" creationId="{BE6CEC5A-2DD6-448A-A907-6F5B52B44F90}"/>
          </ac:picMkLst>
        </pc:picChg>
        <pc:picChg chg="del">
          <ac:chgData name="Christophe Lebrun" userId="303fc86cbab77272" providerId="LiveId" clId="{0E6B5E6D-1ABA-4AE4-87BD-C358916F337D}" dt="2019-11-29T07:48:15.276" v="215" actId="478"/>
          <ac:picMkLst>
            <pc:docMk/>
            <pc:sldMk cId="2841722851" sldId="409"/>
            <ac:picMk id="10" creationId="{6F5E0B48-7E39-4D92-A7B8-CEC622A3A43E}"/>
          </ac:picMkLst>
        </pc:picChg>
        <pc:picChg chg="add mod">
          <ac:chgData name="Christophe Lebrun" userId="303fc86cbab77272" providerId="LiveId" clId="{0E6B5E6D-1ABA-4AE4-87BD-C358916F337D}" dt="2019-11-29T07:51:59.651" v="278" actId="14100"/>
          <ac:picMkLst>
            <pc:docMk/>
            <pc:sldMk cId="2841722851" sldId="409"/>
            <ac:picMk id="12" creationId="{FDE98FCE-DE21-47BA-A75F-FDC93EC0C7A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cap="small" dirty="0"/>
            <a:t>(5 min) 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cap="small" dirty="0"/>
            <a:t>(7 min)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cap="small" dirty="0"/>
            <a:t>(15 min) 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cap="small" dirty="0"/>
            <a:t>(5 à 10 min) 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Explication de l’approche de modélisation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dirty="0"/>
            <a:t>Présentation </a:t>
          </a:r>
          <a:r>
            <a:rPr lang="fr-FR" i="0" dirty="0"/>
            <a:t>du tableau de bord</a:t>
          </a:r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923F84A1-CF15-41DA-B1B0-224957C3166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Questions &amp; réponses</a:t>
          </a:r>
        </a:p>
      </dgm:t>
    </dgm:pt>
    <dgm:pt modelId="{71BE28E2-9166-4354-8AE2-C4C1DF55B84A}" type="parTrans" cxnId="{C6B52431-2C1B-473B-AD2A-E269E5C871DE}">
      <dgm:prSet/>
      <dgm:spPr/>
      <dgm:t>
        <a:bodyPr/>
        <a:lstStyle/>
        <a:p>
          <a:endParaRPr lang="fr-FR"/>
        </a:p>
      </dgm:t>
    </dgm:pt>
    <dgm:pt modelId="{B93EA5C8-8F33-4775-9ABD-1B71F9830674}" type="sibTrans" cxnId="{C6B52431-2C1B-473B-AD2A-E269E5C871DE}">
      <dgm:prSet/>
      <dgm:spPr/>
      <dgm:t>
        <a:bodyPr/>
        <a:lstStyle/>
        <a:p>
          <a:endParaRPr lang="fr-FR"/>
        </a:p>
      </dgm:t>
    </dgm:pt>
    <dgm:pt modelId="{BC468C77-D308-47D6-B7AF-F09733CF1F9C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AFE4A271-9C26-48CA-8CD2-46D9E604022E}" type="parTrans" cxnId="{A097D50C-CF99-48EC-940F-03535D4F578A}">
      <dgm:prSet/>
      <dgm:spPr/>
      <dgm:t>
        <a:bodyPr/>
        <a:lstStyle/>
        <a:p>
          <a:endParaRPr lang="fr-FR"/>
        </a:p>
      </dgm:t>
    </dgm:pt>
    <dgm:pt modelId="{A1AF5FF5-78ED-460B-B9C9-E0B92734CB93}" type="sibTrans" cxnId="{A097D50C-CF99-48EC-940F-03535D4F578A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97D50C-CF99-48EC-940F-03535D4F578A}" srcId="{872E1C9E-5F6D-4199-9A2C-2425FAD1DE52}" destId="{BC468C77-D308-47D6-B7AF-F09733CF1F9C}" srcOrd="1" destOrd="0" parTransId="{AFE4A271-9C26-48CA-8CD2-46D9E604022E}" sibTransId="{A1AF5FF5-78ED-460B-B9C9-E0B92734CB93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C6B52431-2C1B-473B-AD2A-E269E5C871DE}" srcId="{FA78E1CC-D300-4E27-BDD9-1BF2E00B0EDB}" destId="{923F84A1-CF15-41DA-B1B0-224957C31666}" srcOrd="0" destOrd="0" parTransId="{71BE28E2-9166-4354-8AE2-C4C1DF55B84A}" sibTransId="{B93EA5C8-8F33-4775-9ABD-1B71F9830674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16710B6F-D2E7-4C58-BE11-6C851675F172}" type="presOf" srcId="{BC468C77-D308-47D6-B7AF-F09733CF1F9C}" destId="{04B748A6-E795-438A-B0DF-08F786907204}" srcOrd="0" destOrd="1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7B290984-D56D-4361-B94B-6E3CC94FE9E9}" type="presOf" srcId="{923F84A1-CF15-41DA-B1B0-224957C31666}" destId="{7E1F9B28-7C56-4D5C-BFFE-CE8BECB1B69C}" srcOrd="0" destOrd="0" presId="urn:microsoft.com/office/officeart/2005/8/layout/list1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44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44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/>
      <dgm:t>
        <a:bodyPr/>
        <a:lstStyle/>
        <a:p>
          <a:r>
            <a:rPr lang="en-US" noProof="0" dirty="0"/>
            <a:t>Merges &amp; Group by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/>
      <dgm:spPr/>
      <dgm:t>
        <a:bodyPr/>
        <a:lstStyle/>
        <a:p>
          <a:r>
            <a:rPr lang="en-US" noProof="0" dirty="0"/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Categorical features</a:t>
          </a:r>
        </a:p>
        <a:p>
          <a:r>
            <a:rPr lang="en-US" noProof="0" dirty="0"/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solidFill>
          <a:srgbClr val="7030A0"/>
        </a:solidFill>
      </dgm:spPr>
      <dgm:t>
        <a:bodyPr/>
        <a:lstStyle/>
        <a:p>
          <a:r>
            <a:rPr lang="en-US" noProof="0" dirty="0"/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b="0" cap="small" dirty="0"/>
            <a:t>(7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Explication de l’approche de modélisation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825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b="0" cap="small" dirty="0"/>
            <a:t>(15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cap="none" baseline="0" dirty="0"/>
            <a:t>Présentation </a:t>
          </a:r>
          <a:r>
            <a:rPr lang="fr-FR" sz="4400" i="0" cap="none" baseline="0" dirty="0"/>
            <a:t>du tableau de bord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cap="none" baseline="0" dirty="0"/>
            <a:t>Questions &amp; Réponses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TPE (</a:t>
          </a:r>
          <a:r>
            <a:rPr lang="fr-FR" sz="4400" cap="none" baseline="0" dirty="0" err="1"/>
            <a:t>Hyperopt</a:t>
          </a:r>
          <a:r>
            <a:rPr lang="fr-FR" sz="4400" cap="none" baseline="0" dirty="0"/>
            <a:t>)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1" cap="none" baseline="0" dirty="0" err="1"/>
            <a:t>Tree</a:t>
          </a:r>
          <a:r>
            <a:rPr lang="fr-FR" sz="4400" i="1" cap="none" baseline="0" dirty="0"/>
            <a:t> </a:t>
          </a:r>
          <a:r>
            <a:rPr lang="fr-FR" sz="4400" i="1" cap="none" baseline="0" dirty="0" err="1"/>
            <a:t>interpreter</a:t>
          </a:r>
          <a:endParaRPr lang="fr-FR" sz="4400" i="1" cap="none" baseline="0" dirty="0"/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7C1111FD-461A-4B48-BE5E-A7592F0966E4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GB" sz="4400" i="0" cap="none" baseline="0" dirty="0" err="1"/>
            <a:t>Modèle</a:t>
          </a:r>
          <a:r>
            <a:rPr lang="en-GB" sz="4400" i="0" cap="none" baseline="0" dirty="0"/>
            <a:t> </a:t>
          </a:r>
          <a:r>
            <a:rPr lang="en-GB" sz="4400" i="0" cap="none" baseline="0" dirty="0" err="1"/>
            <a:t>sélectionné</a:t>
          </a:r>
          <a:endParaRPr lang="fr-FR" sz="4400" i="0" cap="none" baseline="0" dirty="0"/>
        </a:p>
      </dgm:t>
    </dgm:pt>
    <dgm:pt modelId="{E130F9E6-B4DE-4113-9732-D252FB86462B}" type="parTrans" cxnId="{26958E2D-382B-4AED-B8AA-26EEF128CF2A}">
      <dgm:prSet/>
      <dgm:spPr/>
    </dgm:pt>
    <dgm:pt modelId="{B6FA602D-FD77-4A67-967A-D2A4FDE06A95}" type="sibTrans" cxnId="{26958E2D-382B-4AED-B8AA-26EEF128CF2A}">
      <dgm:prSet/>
      <dgm:spPr/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26958E2D-382B-4AED-B8AA-26EEF128CF2A}" srcId="{B45A9B83-EB06-48CA-8C9E-3318CF22F76C}" destId="{7C1111FD-461A-4B48-BE5E-A7592F0966E4}" srcOrd="2" destOrd="0" parTransId="{E130F9E6-B4DE-4113-9732-D252FB86462B}" sibTransId="{B6FA602D-FD77-4A67-967A-D2A4FDE06A95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C5E407FB-D5C9-41FD-9D46-466C4D47322C}" type="presOf" srcId="{7C1111FD-461A-4B48-BE5E-A7592F0966E4}" destId="{2F26B953-D615-4F1B-AE92-ADA95D0E677C}" srcOrd="0" destOrd="2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80829"/>
          <a:ext cx="10826014" cy="1253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Rappel de la problématique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du jeu de données</a:t>
          </a:r>
        </a:p>
      </dsp:txBody>
      <dsp:txXfrm>
        <a:off x="0" y="80829"/>
        <a:ext cx="10826014" cy="1253201"/>
      </dsp:txXfrm>
    </dsp:sp>
    <dsp:sp modelId="{E840F1CD-4836-43FC-B2DD-0FF7F5F5BA40}">
      <dsp:nvSpPr>
        <dsp:cNvPr id="0" name=""/>
        <dsp:cNvSpPr/>
      </dsp:nvSpPr>
      <dsp:spPr>
        <a:xfrm>
          <a:off x="541300" y="16556"/>
          <a:ext cx="7578210" cy="418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1 </a:t>
          </a:r>
          <a:r>
            <a:rPr lang="fr-FR" sz="2100" kern="1200" cap="small" dirty="0"/>
            <a:t>(5 min) </a:t>
          </a:r>
          <a:endParaRPr lang="fr-FR" sz="2100" kern="1200" dirty="0"/>
        </a:p>
      </dsp:txBody>
      <dsp:txXfrm>
        <a:off x="561730" y="36986"/>
        <a:ext cx="7537350" cy="377653"/>
      </dsp:txXfrm>
    </dsp:sp>
    <dsp:sp modelId="{E5B6DD17-B6F1-454B-87A0-273F69C5BAE9}">
      <dsp:nvSpPr>
        <dsp:cNvPr id="0" name=""/>
        <dsp:cNvSpPr/>
      </dsp:nvSpPr>
      <dsp:spPr>
        <a:xfrm>
          <a:off x="0" y="1523178"/>
          <a:ext cx="10826014" cy="989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Explication de l’approche de modélisation</a:t>
          </a:r>
        </a:p>
      </dsp:txBody>
      <dsp:txXfrm>
        <a:off x="0" y="1523178"/>
        <a:ext cx="10826014" cy="989012"/>
      </dsp:txXfrm>
    </dsp:sp>
    <dsp:sp modelId="{5C4EBF7C-D717-4C7A-940A-08DE5FE53017}">
      <dsp:nvSpPr>
        <dsp:cNvPr id="0" name=""/>
        <dsp:cNvSpPr/>
      </dsp:nvSpPr>
      <dsp:spPr>
        <a:xfrm>
          <a:off x="541300" y="1463631"/>
          <a:ext cx="7578210" cy="41378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2 </a:t>
          </a:r>
          <a:r>
            <a:rPr lang="fr-FR" sz="2100" kern="1200" cap="small" dirty="0"/>
            <a:t>(7 min) </a:t>
          </a:r>
          <a:r>
            <a:rPr lang="fr-FR" sz="2100" kern="1200" dirty="0"/>
            <a:t> </a:t>
          </a:r>
        </a:p>
      </dsp:txBody>
      <dsp:txXfrm>
        <a:off x="561499" y="1483830"/>
        <a:ext cx="7537812" cy="373389"/>
      </dsp:txXfrm>
    </dsp:sp>
    <dsp:sp modelId="{0C4F29D5-55FB-4D4B-A601-48000A84963E}">
      <dsp:nvSpPr>
        <dsp:cNvPr id="0" name=""/>
        <dsp:cNvSpPr/>
      </dsp:nvSpPr>
      <dsp:spPr>
        <a:xfrm>
          <a:off x="0" y="2688005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</a:t>
          </a:r>
          <a:r>
            <a:rPr lang="fr-FR" sz="2100" i="0" kern="1200" dirty="0"/>
            <a:t>du tableau de bord</a:t>
          </a:r>
        </a:p>
      </dsp:txBody>
      <dsp:txXfrm>
        <a:off x="0" y="2688005"/>
        <a:ext cx="10826014" cy="1020600"/>
      </dsp:txXfrm>
    </dsp:sp>
    <dsp:sp modelId="{B9154CCB-04F0-4902-A009-9B375D607129}">
      <dsp:nvSpPr>
        <dsp:cNvPr id="0" name=""/>
        <dsp:cNvSpPr/>
      </dsp:nvSpPr>
      <dsp:spPr>
        <a:xfrm>
          <a:off x="541300" y="2641791"/>
          <a:ext cx="7578210" cy="400454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3 </a:t>
          </a:r>
          <a:r>
            <a:rPr lang="fr-FR" sz="2100" kern="1200" cap="small" dirty="0"/>
            <a:t>(15 min) </a:t>
          </a:r>
          <a:endParaRPr lang="fr-FR" sz="2100" kern="1200" dirty="0"/>
        </a:p>
      </dsp:txBody>
      <dsp:txXfrm>
        <a:off x="560849" y="2661340"/>
        <a:ext cx="7539112" cy="361356"/>
      </dsp:txXfrm>
    </dsp:sp>
    <dsp:sp modelId="{7E1F9B28-7C56-4D5C-BFFE-CE8BECB1B69C}">
      <dsp:nvSpPr>
        <dsp:cNvPr id="0" name=""/>
        <dsp:cNvSpPr/>
      </dsp:nvSpPr>
      <dsp:spPr>
        <a:xfrm>
          <a:off x="0" y="3929797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Questions &amp; réponses</a:t>
          </a:r>
        </a:p>
      </dsp:txBody>
      <dsp:txXfrm>
        <a:off x="0" y="3929797"/>
        <a:ext cx="10826014" cy="1020600"/>
      </dsp:txXfrm>
    </dsp:sp>
    <dsp:sp modelId="{B4D66944-CFF6-4298-9B32-D8670F5CE132}">
      <dsp:nvSpPr>
        <dsp:cNvPr id="0" name=""/>
        <dsp:cNvSpPr/>
      </dsp:nvSpPr>
      <dsp:spPr>
        <a:xfrm>
          <a:off x="541300" y="3838205"/>
          <a:ext cx="7578210" cy="44583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4 </a:t>
          </a:r>
          <a:r>
            <a:rPr lang="fr-FR" sz="2100" kern="1200" cap="small" dirty="0"/>
            <a:t>(5 à 10 min) </a:t>
          </a:r>
          <a:endParaRPr lang="fr-FR" sz="2100" kern="1200" dirty="0"/>
        </a:p>
      </dsp:txBody>
      <dsp:txXfrm>
        <a:off x="563064" y="3859969"/>
        <a:ext cx="7534682" cy="402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Rappel de la Problématique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du jeu de  données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654943" y="94953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1 </a:t>
          </a:r>
          <a:r>
            <a:rPr lang="fr-FR" sz="4600" b="0" kern="1200" cap="small" dirty="0"/>
            <a:t>(5 min)</a:t>
          </a:r>
          <a:endParaRPr lang="fr-FR" sz="4600" b="0" kern="1200" dirty="0"/>
        </a:p>
      </dsp:txBody>
      <dsp:txXfrm>
        <a:off x="693776" y="133786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Merges &amp; Group by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Categorical features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839488"/>
          <a:ext cx="11425186" cy="1748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6222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Explication de l’approche de modélisation</a:t>
          </a:r>
          <a:endParaRPr lang="fr-FR" sz="3200" kern="1200" cap="none" baseline="0" dirty="0"/>
        </a:p>
      </dsp:txBody>
      <dsp:txXfrm>
        <a:off x="0" y="839488"/>
        <a:ext cx="11425186" cy="1748295"/>
      </dsp:txXfrm>
    </dsp:sp>
    <dsp:sp modelId="{BD75D9C0-7A59-4DED-B0DF-8AAFC0A16095}">
      <dsp:nvSpPr>
        <dsp:cNvPr id="0" name=""/>
        <dsp:cNvSpPr/>
      </dsp:nvSpPr>
      <dsp:spPr>
        <a:xfrm>
          <a:off x="581707" y="527285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b="1" kern="1200" cap="small" dirty="0"/>
            <a:t>Partie 2 </a:t>
          </a:r>
          <a:r>
            <a:rPr lang="fr-FR" sz="5100" b="0" kern="1200" cap="small" dirty="0"/>
            <a:t>(7 min)</a:t>
          </a:r>
          <a:endParaRPr lang="fr-FR" sz="5100" b="0" kern="1200" dirty="0"/>
        </a:p>
      </dsp:txBody>
      <dsp:txXfrm>
        <a:off x="620338" y="565916"/>
        <a:ext cx="7920368" cy="71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30220"/>
          <a:ext cx="11425186" cy="1966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20572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</a:t>
          </a:r>
          <a:r>
            <a:rPr lang="fr-FR" sz="4400" i="0" kern="1200" cap="none" baseline="0" dirty="0"/>
            <a:t>du tableau de bord</a:t>
          </a:r>
        </a:p>
      </dsp:txBody>
      <dsp:txXfrm>
        <a:off x="0" y="730220"/>
        <a:ext cx="11425186" cy="1966832"/>
      </dsp:txXfrm>
    </dsp:sp>
    <dsp:sp modelId="{BD75D9C0-7A59-4DED-B0DF-8AAFC0A16095}">
      <dsp:nvSpPr>
        <dsp:cNvPr id="0" name=""/>
        <dsp:cNvSpPr/>
      </dsp:nvSpPr>
      <dsp:spPr>
        <a:xfrm>
          <a:off x="663820" y="382063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b="1" kern="1200" cap="small" dirty="0"/>
            <a:t>Partie 3 </a:t>
          </a:r>
          <a:r>
            <a:rPr lang="fr-FR" sz="4900" b="0" kern="1200" cap="small" dirty="0"/>
            <a:t>(15 min)</a:t>
          </a:r>
          <a:endParaRPr lang="fr-FR" sz="4900" b="0" kern="1200" dirty="0"/>
        </a:p>
      </dsp:txBody>
      <dsp:txXfrm>
        <a:off x="703585" y="421828"/>
        <a:ext cx="7918100" cy="735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41913"/>
          <a:ext cx="11425186" cy="1947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Questions &amp; Réponses</a:t>
          </a:r>
          <a:endParaRPr lang="fr-FR" sz="4400" i="0" kern="1200" cap="none" baseline="0" dirty="0"/>
        </a:p>
      </dsp:txBody>
      <dsp:txXfrm>
        <a:off x="0" y="741913"/>
        <a:ext cx="11425186" cy="1947710"/>
      </dsp:txXfrm>
    </dsp:sp>
    <dsp:sp modelId="{BD75D9C0-7A59-4DED-B0DF-8AAFC0A16095}">
      <dsp:nvSpPr>
        <dsp:cNvPr id="0" name=""/>
        <dsp:cNvSpPr/>
      </dsp:nvSpPr>
      <dsp:spPr>
        <a:xfrm>
          <a:off x="581707" y="420724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4 </a:t>
          </a:r>
          <a:r>
            <a:rPr lang="fr-FR" sz="4800" b="0" kern="1200" cap="small" dirty="0"/>
            <a:t>(5 à 10 min)</a:t>
          </a:r>
          <a:endParaRPr lang="fr-FR" sz="4800" b="0" kern="1200" dirty="0"/>
        </a:p>
      </dsp:txBody>
      <dsp:txXfrm>
        <a:off x="617697" y="456714"/>
        <a:ext cx="7925650" cy="6652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654727"/>
          <a:ext cx="11425186" cy="3234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85394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TPE (</a:t>
          </a:r>
          <a:r>
            <a:rPr lang="fr-FR" sz="4400" kern="1200" cap="none" baseline="0" dirty="0" err="1"/>
            <a:t>Hyperopt</a:t>
          </a:r>
          <a:r>
            <a:rPr lang="fr-FR" sz="4400" kern="1200" cap="none" baseline="0" dirty="0"/>
            <a:t>)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1" kern="1200" cap="none" baseline="0" dirty="0" err="1"/>
            <a:t>Tree</a:t>
          </a:r>
          <a:r>
            <a:rPr lang="fr-FR" sz="4400" i="1" kern="1200" cap="none" baseline="0" dirty="0"/>
            <a:t> </a:t>
          </a:r>
          <a:r>
            <a:rPr lang="fr-FR" sz="4400" i="1" kern="1200" cap="none" baseline="0" dirty="0" err="1"/>
            <a:t>interpreter</a:t>
          </a:r>
          <a:endParaRPr lang="fr-FR" sz="4400" i="1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i="0" kern="1200" cap="none" baseline="0" dirty="0" err="1"/>
            <a:t>Modèle</a:t>
          </a:r>
          <a:r>
            <a:rPr lang="en-GB" sz="4400" i="0" kern="1200" cap="none" baseline="0" dirty="0"/>
            <a:t> </a:t>
          </a:r>
          <a:r>
            <a:rPr lang="en-GB" sz="4400" i="0" kern="1200" cap="none" baseline="0" dirty="0" err="1"/>
            <a:t>sélectionné</a:t>
          </a:r>
          <a:endParaRPr lang="fr-FR" sz="4400" i="0" kern="1200" cap="none" baseline="0" dirty="0"/>
        </a:p>
      </dsp:txBody>
      <dsp:txXfrm>
        <a:off x="0" y="654727"/>
        <a:ext cx="11425186" cy="3234346"/>
      </dsp:txXfrm>
    </dsp:sp>
    <dsp:sp modelId="{BD75D9C0-7A59-4DED-B0DF-8AAFC0A16095}">
      <dsp:nvSpPr>
        <dsp:cNvPr id="0" name=""/>
        <dsp:cNvSpPr/>
      </dsp:nvSpPr>
      <dsp:spPr>
        <a:xfrm>
          <a:off x="581707" y="257091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 cap="small" dirty="0"/>
            <a:t>Annexes</a:t>
          </a:r>
          <a:endParaRPr lang="fr-FR" sz="4100" b="0" kern="1200" dirty="0"/>
        </a:p>
      </dsp:txBody>
      <dsp:txXfrm>
        <a:off x="615841" y="291225"/>
        <a:ext cx="7929362" cy="63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29/11/2019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29/11/2019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29/11/2019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29/11/2019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29/11/2019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29/11/2019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29/11/2019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29/11/2019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29/11/2019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29/11/2019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29/11/2019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0:8501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.188.179.79:8501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sv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neupy.com/2016/12/17/hyperparameter_optimization_for_neural_networks.html#tree-structured-parzen-estimators-tpe" TargetMode="Externa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://blog.datadive.net/interpreting-random-forest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7 : </a:t>
            </a:r>
            <a:br>
              <a:rPr lang="fr-FR" sz="2800" cap="small" dirty="0"/>
            </a:br>
            <a:r>
              <a:rPr lang="fr-FR" sz="2800" cap="small" dirty="0"/>
              <a:t>Implémentez un modèle de </a:t>
            </a:r>
            <a:r>
              <a:rPr lang="fr-FR" sz="2800" cap="small" dirty="0" err="1"/>
              <a:t>scoring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Denis </a:t>
            </a:r>
            <a:r>
              <a:rPr lang="fr-FR" dirty="0" err="1"/>
              <a:t>L</a:t>
            </a:r>
            <a:r>
              <a:rPr lang="fr-FR" cap="small" dirty="0" err="1"/>
              <a:t>ecœuche</a:t>
            </a:r>
            <a:endParaRPr lang="fr-FR" cap="small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err="1">
                <a:latin typeface="Century Gothic" panose="020B0502020202020204"/>
              </a:rPr>
              <a:t>Vendredi</a:t>
            </a:r>
            <a:r>
              <a:rPr lang="en-GB" sz="2400" b="1" dirty="0">
                <a:latin typeface="Century Gothic" panose="020B0502020202020204"/>
              </a:rPr>
              <a:t> 29 </a:t>
            </a:r>
            <a:r>
              <a:rPr lang="fr-FR" sz="2400" b="1" dirty="0">
                <a:latin typeface="Century Gothic" panose="020B0502020202020204"/>
              </a:rPr>
              <a:t>Novembre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EBCC2-CED2-436F-9CA0-FA371E8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40" y="17452"/>
            <a:ext cx="8610600" cy="1293028"/>
          </a:xfrm>
        </p:spPr>
        <p:txBody>
          <a:bodyPr/>
          <a:lstStyle/>
          <a:p>
            <a:r>
              <a:rPr lang="fr-FR" sz="3600" cap="small" dirty="0"/>
              <a:t>Interprétabilité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70C91BE-C969-4EF2-9164-BB2F0D97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444" y="5919398"/>
            <a:ext cx="904793" cy="8277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F85B1-90BF-48DF-AC04-9DBB845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10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C7968B1-38C1-4BFC-833F-16013AB76CD9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3E7DD06-59A1-4820-B127-C0F6B143B44B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16" name="Graphique 15" descr="Statistiques">
              <a:extLst>
                <a:ext uri="{FF2B5EF4-FFF2-40B4-BE49-F238E27FC236}">
                  <a16:creationId xmlns:a16="http://schemas.microsoft.com/office/drawing/2014/main" id="{B2E1C465-2BEC-49AD-8A55-15CD5C16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8" name="Graphique 17" descr="Base de données">
              <a:extLst>
                <a:ext uri="{FF2B5EF4-FFF2-40B4-BE49-F238E27FC236}">
                  <a16:creationId xmlns:a16="http://schemas.microsoft.com/office/drawing/2014/main" id="{200AD8DC-526C-45DC-946A-CBA7D10B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BF85BA5-8782-4149-AFD1-AFEFFEF0501F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F6A878F-C608-48BA-9453-C41111D1BCF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FEATURES’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23" name="Graphique 22" descr="Tête avec engrenages">
              <a:extLst>
                <a:ext uri="{FF2B5EF4-FFF2-40B4-BE49-F238E27FC236}">
                  <a16:creationId xmlns:a16="http://schemas.microsoft.com/office/drawing/2014/main" id="{2865341C-A282-4DFB-A09A-18363E0A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24" name="Graphique 23" descr="Base de données">
              <a:extLst>
                <a:ext uri="{FF2B5EF4-FFF2-40B4-BE49-F238E27FC236}">
                  <a16:creationId xmlns:a16="http://schemas.microsoft.com/office/drawing/2014/main" id="{F1DBBBCC-747F-45F0-95BC-9EEE2635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090EBA1-1099-4EF2-9DCF-C452175FAE4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6A176E4-4DDC-46BE-AEAE-66FB37B858BA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2BFE275-AE48-43D9-AFAD-A11A043A8A3B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EDF09-EAF0-41D5-A81E-254E0130A53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82D370-D219-43F4-A45A-07621D36F38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528510" y="3748429"/>
            <a:ext cx="730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5ED32BD-600D-4334-A804-C9C9FC4B521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03264" y="3748429"/>
            <a:ext cx="5845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E3B51E-2BEA-4D2E-B3F0-EAA910384C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002320" y="3748429"/>
            <a:ext cx="8084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FFD4A5-6748-4F08-88BB-CB1E1ADA66D6}"/>
              </a:ext>
            </a:extLst>
          </p:cNvPr>
          <p:cNvCxnSpPr>
            <a:cxnSpLocks/>
            <a:stCxn id="19" idx="2"/>
            <a:endCxn id="29" idx="1"/>
          </p:cNvCxnSpPr>
          <p:nvPr/>
        </p:nvCxnSpPr>
        <p:spPr>
          <a:xfrm rot="16200000" flipH="1">
            <a:off x="2153046" y="3209713"/>
            <a:ext cx="2151453" cy="37685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085DB9D-D48E-416C-B008-EF17D05C77C9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312557-498A-4425-A2EE-4E054DDD0E9C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SURROGATE</a:t>
            </a:r>
          </a:p>
          <a:p>
            <a:pPr algn="ctr"/>
            <a:r>
              <a:rPr lang="fr-FR" dirty="0"/>
              <a:t>MODEL</a:t>
            </a:r>
          </a:p>
          <a:p>
            <a:pPr algn="ctr"/>
            <a:r>
              <a:rPr lang="fr-FR" dirty="0"/>
              <a:t>(OVERFITTED)</a:t>
            </a:r>
          </a:p>
        </p:txBody>
      </p:sp>
      <p:pic>
        <p:nvPicPr>
          <p:cNvPr id="30" name="Graphic 29" descr="Decision chart">
            <a:extLst>
              <a:ext uri="{FF2B5EF4-FFF2-40B4-BE49-F238E27FC236}">
                <a16:creationId xmlns:a16="http://schemas.microsoft.com/office/drawing/2014/main" id="{7F7AD2E5-57EA-49AA-B70D-1413B4B61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202" y="4713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348440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Sélection du Modèle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pic>
        <p:nvPicPr>
          <p:cNvPr id="8" name="Graphique 7" descr="Robot">
            <a:extLst>
              <a:ext uri="{FF2B5EF4-FFF2-40B4-BE49-F238E27FC236}">
                <a16:creationId xmlns:a16="http://schemas.microsoft.com/office/drawing/2014/main" id="{2E182F66-E44E-4E7A-905D-D3A8CB69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85" y="165878"/>
            <a:ext cx="1146731" cy="1146731"/>
          </a:xfrm>
          <a:prstGeom prst="rect">
            <a:avLst/>
          </a:prstGeom>
        </p:spPr>
      </p:pic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169CE832-A455-4FD7-8B5B-8197F5013D30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train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ADC6FD53-09FE-4F03-B372-0BC4A999AB0C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X_fit</a:t>
            </a:r>
            <a:endParaRPr lang="fr-FR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6033FF4F-4318-4AE0-8BFE-7C49BDFC73A3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X_eval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17D3D7-CE1D-4C83-804F-CEA1D84BA734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168C3-BC9C-42DF-A8CE-6482D5B6916B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</a:t>
            </a:r>
          </a:p>
          <a:p>
            <a:pPr algn="ctr"/>
            <a:r>
              <a:rPr lang="fr-FR" dirty="0"/>
              <a:t>+ HP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69A802-7D3F-4801-AED1-2ED47F3B2DA4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</a:t>
            </a:r>
            <a:r>
              <a:rPr lang="fr-FR" dirty="0" err="1"/>
              <a:t>scoring</a:t>
            </a:r>
            <a:endParaRPr lang="fr-FR" dirty="0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D9A4B1B-4EEA-474A-9E08-560DBE6FC7EA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E20315-14E1-4607-9CB5-CCF3E0FD85A6}"/>
              </a:ext>
            </a:extLst>
          </p:cNvPr>
          <p:cNvCxnSpPr>
            <a:cxnSpLocks/>
            <a:stCxn id="18" idx="4"/>
            <a:endCxn id="23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73185A-0694-4F68-BBFC-BF8DDE70AB47}"/>
              </a:ext>
            </a:extLst>
          </p:cNvPr>
          <p:cNvCxnSpPr>
            <a:cxnSpLocks/>
            <a:stCxn id="17" idx="4"/>
            <a:endCxn id="116" idx="2"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DC97F58-CD40-4F08-8F93-614B5C91A6B9}"/>
              </a:ext>
            </a:extLst>
          </p:cNvPr>
          <p:cNvCxnSpPr>
            <a:cxnSpLocks/>
            <a:stCxn id="116" idx="4"/>
            <a:endCxn id="117" idx="2"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BE00-FBB9-4E25-A029-87A0C1C2D9E1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2B7313C-41F7-4894-9F4B-7C1E982A1FA2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Cross Validation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C954F39-13AA-479D-8B9E-91EEE39739B6}"/>
              </a:ext>
            </a:extLst>
          </p:cNvPr>
          <p:cNvCxnSpPr>
            <a:cxnSpLocks/>
            <a:stCxn id="117" idx="3"/>
            <a:endCxn id="50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4B65492-C7C1-4A1F-A699-04E87C68A7CF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087867E-9351-4F9F-9EE2-B75B6CB0897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F7F1182-9FB9-4456-97E6-D070723B9378}"/>
              </a:ext>
            </a:extLst>
          </p:cNvPr>
          <p:cNvCxnSpPr>
            <a:stCxn id="3" idx="4"/>
            <a:endCxn id="17" idx="2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70526DBA-CB49-4329-B2B1-12F9EF31DE0B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D8B5E7D-475D-40FC-9D53-0A80343EA916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8CCB1008-FFFD-46D2-9FFF-3DE49E58EC91}"/>
              </a:ext>
            </a:extLst>
          </p:cNvPr>
          <p:cNvCxnSpPr>
            <a:cxnSpLocks/>
            <a:stCxn id="50" idx="1"/>
            <a:endCxn id="87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1721845-F119-4CBC-9765-214005BA8156}"/>
              </a:ext>
            </a:extLst>
          </p:cNvPr>
          <p:cNvCxnSpPr>
            <a:stCxn id="87" idx="2"/>
            <a:endCxn id="23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rganigramme : Disque magnétique 115">
            <a:extLst>
              <a:ext uri="{FF2B5EF4-FFF2-40B4-BE49-F238E27FC236}">
                <a16:creationId xmlns:a16="http://schemas.microsoft.com/office/drawing/2014/main" id="{921341E7-986A-4C30-B10C-1EA8975C392F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Balanced</a:t>
            </a:r>
            <a:endParaRPr lang="fr-FR" dirty="0"/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70D8CDC7-5D90-4365-BD81-0A3BF358671F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Sampled</a:t>
            </a:r>
            <a:endParaRPr lang="fr-FR" dirty="0"/>
          </a:p>
        </p:txBody>
      </p: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F6C47799-4ABC-40D1-B01D-7D8AD38FBA7E}"/>
              </a:ext>
            </a:extLst>
          </p:cNvPr>
          <p:cNvCxnSpPr>
            <a:stCxn id="50" idx="3"/>
            <a:endCxn id="23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4027141-47B8-4A17-961A-B889A046545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E912938-2BD5-449C-A761-86B94EBC0771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 animBg="1"/>
      <p:bldP spid="44" grpId="0" animBg="1"/>
      <p:bldP spid="50" grpId="0" animBg="1"/>
      <p:bldP spid="87" grpId="0" animBg="1"/>
      <p:bldP spid="116" grpId="0" animBg="1"/>
      <p:bldP spid="11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CC1AC98-39F2-4936-B81A-8986A978EB93}"/>
              </a:ext>
            </a:extLst>
          </p:cNvPr>
          <p:cNvCxnSpPr>
            <a:cxnSpLocks/>
            <a:stCxn id="36" idx="4"/>
            <a:endCxn id="88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3F6B109-59B0-4A71-BC79-3EF972D9BB3F}"/>
              </a:ext>
            </a:extLst>
          </p:cNvPr>
          <p:cNvCxnSpPr>
            <a:stCxn id="35" idx="4"/>
            <a:endCxn id="81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3670B9-53C5-472F-9FEA-BDE5447DA6B7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D22FF5F-98BB-42E8-A823-ACC601F7E993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07" y="322378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Arbre de Recherche</a:t>
            </a:r>
            <a:br>
              <a:rPr lang="fr-FR" b="1" cap="small" dirty="0"/>
            </a:br>
            <a:r>
              <a:rPr lang="fr-FR" b="1" cap="small" dirty="0"/>
              <a:t>(</a:t>
            </a:r>
            <a:r>
              <a:rPr lang="fr-FR" b="1" cap="small" dirty="0" err="1"/>
              <a:t>Hyperopt</a:t>
            </a:r>
            <a:r>
              <a:rPr lang="fr-FR" b="1" cap="small" dirty="0"/>
              <a:t>)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12</a:t>
            </a:fld>
            <a:endParaRPr lang="fr-FR" sz="16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AC6470-5D64-460D-89FF-3251492C22D0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A5CC43C3-3F92-4FFE-9E43-F3F0D74941D1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eprocessing">
            <a:extLst>
              <a:ext uri="{FF2B5EF4-FFF2-40B4-BE49-F238E27FC236}">
                <a16:creationId xmlns:a16="http://schemas.microsoft.com/office/drawing/2014/main" id="{B0084E34-7E7E-4E11-BCB4-8E8A11FACBF7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odel">
            <a:extLst>
              <a:ext uri="{FF2B5EF4-FFF2-40B4-BE49-F238E27FC236}">
                <a16:creationId xmlns:a16="http://schemas.microsoft.com/office/drawing/2014/main" id="{BA61744B-11F8-4341-9F09-26BE29690E02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942C7-B1A0-4634-9EC4-16ED9B18C42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0CD228FC-81F0-418A-98D5-92A6F06DA186}"/>
              </a:ext>
            </a:extLst>
          </p:cNvPr>
          <p:cNvCxnSpPr>
            <a:cxnSpLocks/>
            <a:stCxn id="5" idx="4"/>
            <a:endCxn id="35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CAA4FC38-EA69-402D-9C7E-4E796EFEA3B1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90E041-2C1F-4D1B-BD62-88B36C954FA0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D8251D1-9B51-4ACB-B730-1902926491DF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EE84E29-452A-4102-957F-319E7CFDA624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5F76860-28FD-4C6D-A48C-9108F9AC3D0E}"/>
              </a:ext>
            </a:extLst>
          </p:cNvPr>
          <p:cNvCxnSpPr>
            <a:cxnSpLocks/>
            <a:stCxn id="146" idx="4"/>
            <a:endCxn id="95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64BBCFC-570E-43A8-8D33-89E6266A732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80A97B4-05F4-4F88-B8AF-73DA68DAA736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1B6B89E-2FE2-4820-9A6F-2FC21468DD48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939F4C-2ED6-41E1-AAC8-9EA5D524CBB0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Preprocessing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9130FA-B9D0-48C2-827A-B3C333522B16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25E7B4-B925-4E5D-919C-2EA0F521FBFB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Normalization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F02CEF-76A8-4421-AD30-F53350FECDEB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Standardization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A4A640-7386-44ED-8BE9-68457611A2D4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7F676B-8697-4239-8506-1AA7CCC32689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Normalization">
            <a:extLst>
              <a:ext uri="{FF2B5EF4-FFF2-40B4-BE49-F238E27FC236}">
                <a16:creationId xmlns:a16="http://schemas.microsoft.com/office/drawing/2014/main" id="{5CFC8AAD-D9D7-412D-AC75-36431746DDD3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tandardization">
            <a:extLst>
              <a:ext uri="{FF2B5EF4-FFF2-40B4-BE49-F238E27FC236}">
                <a16:creationId xmlns:a16="http://schemas.microsoft.com/office/drawing/2014/main" id="{F59D335E-A3D9-4056-804D-43829FD06C1A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988976A-B76C-4774-BB9D-C7D64B6460AC}"/>
              </a:ext>
            </a:extLst>
          </p:cNvPr>
          <p:cNvCxnSpPr>
            <a:cxnSpLocks/>
            <a:stCxn id="33" idx="4"/>
            <a:endCxn id="9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1C94EF-F6D4-43D7-9AFE-0096354704EA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logit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70089C-235A-4E95-92F1-F3502E5AC6F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0CE042-3534-4E4C-A9AF-E311A0E603C7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kNN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BC5357-FBF1-470E-B551-EC4628DD2C6F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38974C80-8734-4DB1-9F1D-6BF2DAB348F8}"/>
              </a:ext>
            </a:extLst>
          </p:cNvPr>
          <p:cNvCxnSpPr>
            <a:cxnSpLocks/>
            <a:stCxn id="94" idx="4"/>
            <a:endCxn id="146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A72F10-0FD9-417D-90C9-A8F36E14EB6B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F0D92E-EAF2-40E5-ADFD-AC170881CD9A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79556E-40BC-4F30-AEB5-E8B31E32C994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4CDB96EC-06BA-4476-B4AC-5AF1974E574D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8D6B7AD-AE53-4DF8-A5B9-DE993C210CA4}"/>
              </a:ext>
            </a:extLst>
          </p:cNvPr>
          <p:cNvCxnSpPr>
            <a:cxnSpLocks/>
            <a:stCxn id="146" idx="6"/>
            <a:endCxn id="152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141C0DD-5C22-4AE6-8894-BF375EA5EF69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5AFD167-9BB0-4E99-AF46-77C58CB96466}"/>
              </a:ext>
            </a:extLst>
          </p:cNvPr>
          <p:cNvCxnSpPr>
            <a:cxnSpLocks/>
            <a:stCxn id="100" idx="6"/>
            <a:endCxn id="157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5E3CA61-CDAF-4396-A9AB-84F0E3E30877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0A971E-3423-413A-8F6D-D052E4E05941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2F638A-F38C-423A-B365-D342402CEE6D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F27333-2C6C-4077-A11D-E7EDF2EA099A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DC505B-6BDD-4CCB-BDB7-99A6FC6CA7D3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n_neighbors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61D29D8-A974-4BF8-85A6-984F24D05F4A}"/>
              </a:ext>
            </a:extLst>
          </p:cNvPr>
          <p:cNvCxnSpPr>
            <a:cxnSpLocks/>
            <a:stCxn id="153" idx="6"/>
            <a:endCxn id="172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463FBFC7-5F7D-4094-B841-F1B573AAC92F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2BDEFE-49ED-4C41-99AA-7D8A6ABB0A8B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max_depth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F818B3-693D-4542-AEA5-157EBA173D13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max_features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A72AA-14C6-4804-987E-C3E77D2D57DF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n_estimators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CCBEA05-428B-491C-A9D7-E276643214DD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criterion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6471CB99-8AEA-4D47-9579-FB634EABE949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DCB8699F-E481-488E-9CE2-2BA34EE9DB4E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F2BDFDA-7EDC-4DAA-A470-084F47E7069F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6A0F95DD-C59C-4804-8B82-2F0F4BB76EBF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A3FFA8E-7945-4892-B4C4-954882D5CBA9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40CC7F1-94B9-4731-AC18-EC4B48665B09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5B79610-CB05-4501-A6CE-27614E37023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019F5A2-BABB-44BC-9FD8-5FB01ADEF9FF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F">
            <a:extLst>
              <a:ext uri="{FF2B5EF4-FFF2-40B4-BE49-F238E27FC236}">
                <a16:creationId xmlns:a16="http://schemas.microsoft.com/office/drawing/2014/main" id="{88D8C7B6-DF11-44BE-9AD6-B9A023C53F7B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NB">
            <a:extLst>
              <a:ext uri="{FF2B5EF4-FFF2-40B4-BE49-F238E27FC236}">
                <a16:creationId xmlns:a16="http://schemas.microsoft.com/office/drawing/2014/main" id="{D6D08E5C-2F0F-49F7-88C5-403411DE5B2C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KNN">
            <a:extLst>
              <a:ext uri="{FF2B5EF4-FFF2-40B4-BE49-F238E27FC236}">
                <a16:creationId xmlns:a16="http://schemas.microsoft.com/office/drawing/2014/main" id="{B9711228-D1C8-4241-8252-C22B5A7D04A9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SVC">
            <a:extLst>
              <a:ext uri="{FF2B5EF4-FFF2-40B4-BE49-F238E27FC236}">
                <a16:creationId xmlns:a16="http://schemas.microsoft.com/office/drawing/2014/main" id="{445A6F12-C915-4A68-9C7C-466ECCF8197E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LOGIT">
            <a:extLst>
              <a:ext uri="{FF2B5EF4-FFF2-40B4-BE49-F238E27FC236}">
                <a16:creationId xmlns:a16="http://schemas.microsoft.com/office/drawing/2014/main" id="{E484FE51-8716-4927-A3CE-CF1BE73B0AB1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9" name="Graphique 188" descr="Dé">
            <a:extLst>
              <a:ext uri="{FF2B5EF4-FFF2-40B4-BE49-F238E27FC236}">
                <a16:creationId xmlns:a16="http://schemas.microsoft.com/office/drawing/2014/main" id="{0820FCAB-30F2-4DE4-BCF2-075F390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60" y="53791"/>
            <a:ext cx="914400" cy="914400"/>
          </a:xfrm>
          <a:prstGeom prst="rect">
            <a:avLst/>
          </a:prstGeom>
        </p:spPr>
      </p:pic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530DF11-02AF-48C1-AFCA-97600489B8DE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BFD55553-F6C2-4F87-9FFE-407F82D86881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9C5B7FBE-1772-47FA-988A-A0B3C9CD98B3}"/>
              </a:ext>
            </a:extLst>
          </p:cNvPr>
          <p:cNvCxnSpPr>
            <a:cxnSpLocks/>
            <a:stCxn id="216" idx="6"/>
            <a:endCxn id="218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DBC3CA3-D19C-42E5-B5C5-7C4367B62F47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93FA0F-6D93-4D11-82F9-671A48A63EF1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9BACE30-D4A2-4054-A8DF-FCE3D05B05AD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tol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E6BF4B-5C27-4877-84E3-6481E73EE830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max_iter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F256BE0-A760-4DF1-83A3-4EE60DC18AE6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3784AA06-8D0E-41BD-A375-E0CA475C51F6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2A612658-2601-45A9-8480-6C00B3FE34C5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B6006F02-5B44-42D9-8E2C-AC3A6A60E167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FA3AAD37-5F02-44E2-96FE-126DAB62B38F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A4E3D761-FF65-4B61-B6D2-AD76F2478387}"/>
              </a:ext>
            </a:extLst>
          </p:cNvPr>
          <p:cNvCxnSpPr>
            <a:cxnSpLocks/>
            <a:stCxn id="219" idx="6"/>
            <a:endCxn id="227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D10319AF-C563-4927-B53E-A89DDEF0B9A2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327DE8-4573-4B13-82D0-AFD38DB9A911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fit_intercept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B5A3C3-AA2D-447B-B829-6D907D85E0E9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warm_start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359B6605-323A-455E-827A-33CFBF0F778F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DFB3522C-0C69-4367-AFD7-4203A663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FEC8343C-ACC9-43B2-8958-974B825C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4AC78A1C-880B-4439-89BD-C1B5A6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33FFD7B4-17CA-4EA2-B60A-C6390F39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7FD45303-BFC3-4A59-B17E-2B4B351E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C890350A-E00B-4BD7-8C8B-266AA9AC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A2CDA3C1-46D7-4950-96E7-E7AA6A1FE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759E4559-8889-4AE8-BFD0-9AF70D7AE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4FBE3760-D821-43AC-92BB-1BDF16B7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DC56C079-9719-425F-8567-A1BFAB39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6BB89578-48B9-4FA0-9156-2263704F9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ED8F230-58B2-4A0F-A2DD-24749E211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BF4BAECC-B212-40FD-B129-F5FA888F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67C2015E-6697-4C7A-8583-462F2FA1F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E68AB177-6674-4A03-9513-1B07C8C13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233F3E39-962C-4DE5-AAE6-7BB11A9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8" grpId="0" animBg="1"/>
      <p:bldP spid="88" grpId="1" animBg="1"/>
      <p:bldP spid="89" grpId="0" animBg="1"/>
      <p:bldP spid="89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35" grpId="0" animBg="1"/>
      <p:bldP spid="35" grpId="1" animBg="1"/>
      <p:bldP spid="36" grpId="0" animBg="1"/>
      <p:bldP spid="36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53" grpId="0" animBg="1"/>
      <p:bldP spid="152" grpId="0" animBg="1"/>
      <p:bldP spid="172" grpId="0" animBg="1"/>
      <p:bldP spid="175" grpId="0" animBg="1"/>
      <p:bldP spid="157" grpId="0" animBg="1"/>
      <p:bldP spid="158" grpId="0" animBg="1"/>
      <p:bldP spid="162" grpId="0" animBg="1"/>
      <p:bldP spid="102" grpId="0" animBg="1"/>
      <p:bldP spid="146" grpId="0" animBg="1"/>
      <p:bldP spid="146" grpId="1" animBg="1"/>
      <p:bldP spid="95" grpId="0" animBg="1"/>
      <p:bldP spid="95" grpId="1" animBg="1"/>
      <p:bldP spid="94" grpId="0" animBg="1"/>
      <p:bldP spid="94" grpId="1" animBg="1"/>
      <p:bldP spid="100" grpId="0" animBg="1"/>
      <p:bldP spid="100" grpId="1" animBg="1"/>
      <p:bldP spid="99" grpId="0" animBg="1"/>
      <p:bldP spid="99" grpId="1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7" grpId="0" animBg="1"/>
      <p:bldP spid="237" grpId="0" animBg="1"/>
      <p:bldP spid="238" grpId="0" animBg="1"/>
      <p:bldP spid="2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4837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60" y="81996"/>
            <a:ext cx="6686519" cy="969252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Architecture API / </a:t>
            </a:r>
            <a:r>
              <a:rPr lang="fr-FR" b="1" i="1" cap="small" dirty="0"/>
              <a:t>Dashboard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14</a:t>
            </a:fld>
            <a:endParaRPr lang="fr-FR" sz="1600" b="1" dirty="0"/>
          </a:p>
        </p:txBody>
      </p:sp>
      <p:pic>
        <p:nvPicPr>
          <p:cNvPr id="43" name="Graphique 42" descr="Internet">
            <a:extLst>
              <a:ext uri="{FF2B5EF4-FFF2-40B4-BE49-F238E27FC236}">
                <a16:creationId xmlns:a16="http://schemas.microsoft.com/office/drawing/2014/main" id="{307DEBAC-56A3-4827-BE7C-7109CD7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623" y="5897263"/>
            <a:ext cx="914400" cy="914400"/>
          </a:xfrm>
          <a:prstGeom prst="rect">
            <a:avLst/>
          </a:prstGeom>
        </p:spPr>
      </p:pic>
      <p:pic>
        <p:nvPicPr>
          <p:cNvPr id="32" name="Graphique 31" descr="Monde">
            <a:extLst>
              <a:ext uri="{FF2B5EF4-FFF2-40B4-BE49-F238E27FC236}">
                <a16:creationId xmlns:a16="http://schemas.microsoft.com/office/drawing/2014/main" id="{6FA522CB-7315-4439-B3B2-6672431F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954" y="6076345"/>
            <a:ext cx="605449" cy="6054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58D52599-B9B5-4E6C-A5F9-9DE2230B9730}"/>
              </a:ext>
            </a:extLst>
          </p:cNvPr>
          <p:cNvGrpSpPr/>
          <p:nvPr/>
        </p:nvGrpSpPr>
        <p:grpSpPr>
          <a:xfrm>
            <a:off x="239220" y="1335743"/>
            <a:ext cx="3811063" cy="3913447"/>
            <a:chOff x="239220" y="1335743"/>
            <a:chExt cx="3811063" cy="391344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A0781B1-7709-4FF8-BB45-5ACB433735BA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rganigramme : Disque magnétique 2">
              <a:extLst>
                <a:ext uri="{FF2B5EF4-FFF2-40B4-BE49-F238E27FC236}">
                  <a16:creationId xmlns:a16="http://schemas.microsoft.com/office/drawing/2014/main" id="{4CB0D382-E76D-4A55-A9E8-AB11BC119F39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4" name="Organigramme : Document 3">
              <a:extLst>
                <a:ext uri="{FF2B5EF4-FFF2-40B4-BE49-F238E27FC236}">
                  <a16:creationId xmlns:a16="http://schemas.microsoft.com/office/drawing/2014/main" id="{BD9D0B52-2927-4AC5-994B-53861059958C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D76FD9A-47A0-416D-BBD5-29BE2321CC5B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06FA3643-7BEC-4835-A75A-828E3A0272AF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7DFADA2-2414-4C65-862F-5819BA980A6F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1">
              <a:extLst>
                <a:ext uri="{FF2B5EF4-FFF2-40B4-BE49-F238E27FC236}">
                  <a16:creationId xmlns:a16="http://schemas.microsoft.com/office/drawing/2014/main" id="{824289F3-09D5-482F-97A8-5C1CF8EC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EB307D9-EE21-41A1-A037-18BB33F9736B}"/>
              </a:ext>
            </a:extLst>
          </p:cNvPr>
          <p:cNvGrpSpPr/>
          <p:nvPr/>
        </p:nvGrpSpPr>
        <p:grpSpPr>
          <a:xfrm>
            <a:off x="3198674" y="5899058"/>
            <a:ext cx="1572785" cy="914400"/>
            <a:chOff x="3198674" y="5899058"/>
            <a:chExt cx="1572785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D1A571-EA46-4CEF-9C6B-2FFD2A0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6009" y="6032597"/>
              <a:ext cx="605450" cy="605450"/>
            </a:xfrm>
            <a:prstGeom prst="rect">
              <a:avLst/>
            </a:prstGeom>
          </p:spPr>
        </p:pic>
        <p:pic>
          <p:nvPicPr>
            <p:cNvPr id="21" name="Graphique 20" descr="Synchronisation avec le cloud">
              <a:extLst>
                <a:ext uri="{FF2B5EF4-FFF2-40B4-BE49-F238E27FC236}">
                  <a16:creationId xmlns:a16="http://schemas.microsoft.com/office/drawing/2014/main" id="{6C25E040-9BC1-49CB-8204-778EE2BC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98674" y="5899058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350E8F-F42B-4773-8879-F78EC006E41B}"/>
              </a:ext>
            </a:extLst>
          </p:cNvPr>
          <p:cNvGrpSpPr/>
          <p:nvPr/>
        </p:nvGrpSpPr>
        <p:grpSpPr>
          <a:xfrm>
            <a:off x="3796476" y="1395782"/>
            <a:ext cx="3025012" cy="3844736"/>
            <a:chOff x="3796476" y="1395782"/>
            <a:chExt cx="3025012" cy="384473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5C3C77E-710D-414D-9553-F3AACEB72210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706A1F6-EE59-47A3-87EA-3BB155029896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4B004-2C3F-4E55-84A7-417716AF8B68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41" name="Organigramme : Document 40">
              <a:extLst>
                <a:ext uri="{FF2B5EF4-FFF2-40B4-BE49-F238E27FC236}">
                  <a16:creationId xmlns:a16="http://schemas.microsoft.com/office/drawing/2014/main" id="{87D3D5BD-AF75-4AF1-8656-B30AA5B268B2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A78A827E-7D4A-48A4-BAEE-990BEF3E2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13" name="Flèche : gauche 12">
              <a:extLst>
                <a:ext uri="{FF2B5EF4-FFF2-40B4-BE49-F238E27FC236}">
                  <a16:creationId xmlns:a16="http://schemas.microsoft.com/office/drawing/2014/main" id="{EC05966E-17AB-421E-93E3-BB77E3D53AE8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gauche 13">
              <a:extLst>
                <a:ext uri="{FF2B5EF4-FFF2-40B4-BE49-F238E27FC236}">
                  <a16:creationId xmlns:a16="http://schemas.microsoft.com/office/drawing/2014/main" id="{F1E98D50-2C46-4E02-A667-0E93534CEF0A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7822E86-2A4E-4D03-B569-6594D0522C49}"/>
              </a:ext>
            </a:extLst>
          </p:cNvPr>
          <p:cNvGrpSpPr/>
          <p:nvPr/>
        </p:nvGrpSpPr>
        <p:grpSpPr>
          <a:xfrm>
            <a:off x="6680543" y="1395782"/>
            <a:ext cx="5526427" cy="3853408"/>
            <a:chOff x="6680543" y="1395782"/>
            <a:chExt cx="5526427" cy="385340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1A3D2FB-A6A9-4AD1-8EDC-3A09E5275AC3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26" name="Graphique 25" descr="Fenêtre de navigateur">
                <a:extLst>
                  <a:ext uri="{FF2B5EF4-FFF2-40B4-BE49-F238E27FC236}">
                    <a16:creationId xmlns:a16="http://schemas.microsoft.com/office/drawing/2014/main" id="{A0EA0CBA-666B-4A32-9BBE-9A072B5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24" name="Espace réservé du contenu 4">
                <a:extLst>
                  <a:ext uri="{FF2B5EF4-FFF2-40B4-BE49-F238E27FC236}">
                    <a16:creationId xmlns:a16="http://schemas.microsoft.com/office/drawing/2014/main" id="{65EDA2BD-DB6C-488A-A404-AE57DC401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3" name="Graphique 32" descr="Jauge">
                <a:extLst>
                  <a:ext uri="{FF2B5EF4-FFF2-40B4-BE49-F238E27FC236}">
                    <a16:creationId xmlns:a16="http://schemas.microsoft.com/office/drawing/2014/main" id="{2AF70DFD-C279-4611-A502-9F6D1725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FECB1D0-2339-45A7-B7C9-FCF3C002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C709CC8-495C-4888-B9B1-A6CCD24AF7EC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0A0359-E33F-46AA-8D36-C42B9A191C0A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C9FB51F-21E2-447D-BC31-EA9669A91936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BE1D9396-68B3-4E51-BF7A-8CDA20424B3B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gauche 36">
              <a:extLst>
                <a:ext uri="{FF2B5EF4-FFF2-40B4-BE49-F238E27FC236}">
                  <a16:creationId xmlns:a16="http://schemas.microsoft.com/office/drawing/2014/main" id="{71E893AE-413A-41C0-A35C-35508C16C81F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15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EDDE41-A26C-487E-8917-1576EDA4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19"/>
            <a:ext cx="12192000" cy="7780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700D53-705B-46ED-AF66-E74E744184AC}"/>
              </a:ext>
            </a:extLst>
          </p:cNvPr>
          <p:cNvSpPr txBox="1"/>
          <p:nvPr/>
        </p:nvSpPr>
        <p:spPr>
          <a:xfrm>
            <a:off x="7751134" y="5842031"/>
            <a:ext cx="54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http://192.168.0.50:8501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7AC2A-2C99-4832-88AD-A2DAA31BDD2F}"/>
              </a:ext>
            </a:extLst>
          </p:cNvPr>
          <p:cNvSpPr/>
          <p:nvPr/>
        </p:nvSpPr>
        <p:spPr>
          <a:xfrm>
            <a:off x="7526511" y="6251761"/>
            <a:ext cx="470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Cloud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>
                <a:hlinkClick r:id="rId4" tooltip="http://15.188.179.79:8501/"/>
              </a:rPr>
              <a:t>http://15.188.179.79:8501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2" y="-33246"/>
            <a:ext cx="3351597" cy="667189"/>
          </a:xfrm>
        </p:spPr>
        <p:txBody>
          <a:bodyPr>
            <a:normAutofit/>
          </a:bodyPr>
          <a:lstStyle/>
          <a:p>
            <a:r>
              <a:rPr lang="fr-FR" b="1" cap="small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9009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18290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18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617455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32E0-8720-4168-823B-DB854CE1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704840"/>
            <a:ext cx="10817831" cy="10411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</a:t>
            </a:r>
            <a:br>
              <a:rPr lang="fr-FR" b="1" dirty="0"/>
            </a:br>
            <a:r>
              <a:rPr lang="fr-FR" sz="2700" i="1" dirty="0" err="1"/>
              <a:t>Tree-structured</a:t>
            </a:r>
            <a:r>
              <a:rPr lang="fr-FR" sz="2700" i="1" dirty="0"/>
              <a:t> </a:t>
            </a:r>
            <a:r>
              <a:rPr lang="fr-FR" sz="2700" i="1" dirty="0" err="1"/>
              <a:t>Parzen</a:t>
            </a:r>
            <a:r>
              <a:rPr lang="fr-FR" sz="2700" i="1" dirty="0"/>
              <a:t> </a:t>
            </a:r>
            <a:r>
              <a:rPr lang="fr-FR" sz="2700" i="1" dirty="0" err="1"/>
              <a:t>Estimators</a:t>
            </a:r>
            <a:r>
              <a:rPr lang="fr-FR" sz="2700" i="1" dirty="0"/>
              <a:t> </a:t>
            </a:r>
            <a:r>
              <a:rPr lang="fr-FR" sz="2700" dirty="0"/>
              <a:t>(TPE)</a:t>
            </a:r>
            <a:br>
              <a:rPr lang="fr-FR" sz="2700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09048-AFE9-4B7B-8BD1-E8842B0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19</a:t>
            </a:fld>
            <a:endParaRPr lang="fr-FR"/>
          </a:p>
        </p:txBody>
      </p:sp>
      <p:pic>
        <p:nvPicPr>
          <p:cNvPr id="11" name="Espace réservé du contenu 10" descr="Internet">
            <a:extLst>
              <a:ext uri="{FF2B5EF4-FFF2-40B4-BE49-F238E27FC236}">
                <a16:creationId xmlns:a16="http://schemas.microsoft.com/office/drawing/2014/main" id="{F6847D1C-D86F-4ECC-A97A-E550D9C6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434" y="3675471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218-D18C-4453-9275-0A0564C7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1559851"/>
            <a:ext cx="5460915" cy="310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3257-CF50-41B7-AD9B-E53FDCA5D263}"/>
              </a:ext>
            </a:extLst>
          </p:cNvPr>
          <p:cNvSpPr txBox="1"/>
          <p:nvPr/>
        </p:nvSpPr>
        <p:spPr>
          <a:xfrm>
            <a:off x="10673993" y="6528192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5"/>
              </a:rPr>
              <a:t>TPE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B2E9-97A2-4F04-8CA8-F37B0B995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67" y="1530729"/>
            <a:ext cx="5390568" cy="321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57D-02BC-48B3-963E-533D35FF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167" y="4942149"/>
            <a:ext cx="5390567" cy="1652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877A20-5A59-4C44-A535-FB8368EBC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5" y="4866096"/>
            <a:ext cx="5442569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A70438-DE44-4B5B-A0D9-E14673ED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355739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7C3C59-A3F2-4C25-9154-A28531EA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6CEC5A-2DD6-448A-A907-6F5B52B4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4636840"/>
            <a:ext cx="5703012" cy="1682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11BF4D-C821-408A-8121-4D7606B20A5B}"/>
              </a:ext>
            </a:extLst>
          </p:cNvPr>
          <p:cNvSpPr txBox="1"/>
          <p:nvPr/>
        </p:nvSpPr>
        <p:spPr>
          <a:xfrm>
            <a:off x="3522525" y="642564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>
                <a:hlinkClick r:id="rId4"/>
              </a:rPr>
              <a:t>Tree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Interpreter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 err="1"/>
              <a:t>Tree</a:t>
            </a:r>
            <a:r>
              <a:rPr lang="fr-FR" sz="2700" i="1" dirty="0"/>
              <a:t> </a:t>
            </a:r>
            <a:r>
              <a:rPr lang="fr-FR" sz="2700" i="1" dirty="0" err="1"/>
              <a:t>Interpreter</a:t>
            </a:r>
            <a:endParaRPr lang="fr-FR" i="1" dirty="0"/>
          </a:p>
        </p:txBody>
      </p:sp>
      <p:pic>
        <p:nvPicPr>
          <p:cNvPr id="10" name="Graphic 29" descr="Decision chart">
            <a:extLst>
              <a:ext uri="{FF2B5EF4-FFF2-40B4-BE49-F238E27FC236}">
                <a16:creationId xmlns:a16="http://schemas.microsoft.com/office/drawing/2014/main" id="{6F5E0B48-7E39-4D92-A7B8-CEC622A3A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9" y="141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3</a:t>
            </a:r>
            <a:br>
              <a:rPr lang="fr-FR" b="1" dirty="0"/>
            </a:br>
            <a:r>
              <a:rPr lang="fr-FR" sz="2700" dirty="0"/>
              <a:t>MODELE SELECTIONNE</a:t>
            </a:r>
            <a:endParaRPr lang="fr-FR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43AC8A9-1652-4B5F-84A5-CE4D844D82FC}"/>
              </a:ext>
            </a:extLst>
          </p:cNvPr>
          <p:cNvSpPr/>
          <p:nvPr/>
        </p:nvSpPr>
        <p:spPr>
          <a:xfrm>
            <a:off x="327516" y="261818"/>
            <a:ext cx="1049221" cy="1041174"/>
          </a:xfrm>
          <a:prstGeom prst="cub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E98FCE-DE21-47BA-A75F-FDC93EC0C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07" y="1799714"/>
            <a:ext cx="8583797" cy="48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584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3147"/>
            <a:ext cx="12192000" cy="1958020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société financière de </a:t>
            </a:r>
            <a:r>
              <a:rPr lang="fr-FR" sz="2400" b="1" dirty="0">
                <a:solidFill>
                  <a:srgbClr val="FFFF00"/>
                </a:solidFill>
              </a:rPr>
              <a:t>prêts à la consommation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tx1"/>
                </a:solidFill>
              </a:rPr>
              <a:t>personnes ayant </a:t>
            </a:r>
            <a:r>
              <a:rPr lang="fr-FR" sz="2400" b="1" dirty="0">
                <a:solidFill>
                  <a:srgbClr val="FFFF00"/>
                </a:solidFill>
              </a:rPr>
              <a:t>pas ou peu d’historique </a:t>
            </a:r>
            <a:r>
              <a:rPr lang="fr-FR" sz="2400" dirty="0">
                <a:solidFill>
                  <a:schemeClr val="tx1"/>
                </a:solidFill>
              </a:rPr>
              <a:t>de prêts</a:t>
            </a:r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3383373"/>
            <a:ext cx="9711267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probabilité de défaut de paiement</a:t>
            </a:r>
            <a:r>
              <a:rPr lang="fr-FR" sz="2400" b="1" dirty="0"/>
              <a:t> </a:t>
            </a:r>
            <a:r>
              <a:rPr lang="fr-FR" sz="2400" dirty="0"/>
              <a:t>du client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déploiement du modèle sous forme d’</a:t>
            </a:r>
            <a:r>
              <a:rPr lang="fr-FR" sz="2400" b="1" dirty="0">
                <a:solidFill>
                  <a:srgbClr val="FFFF00"/>
                </a:solidFill>
              </a:rPr>
              <a:t>API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réalisation d’un </a:t>
            </a:r>
            <a:r>
              <a:rPr lang="fr-FR" sz="2400" b="1" dirty="0">
                <a:solidFill>
                  <a:srgbClr val="FFFF00"/>
                </a:solidFill>
              </a:rPr>
              <a:t>tableau de bord interactif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interprétabilité</a:t>
            </a:r>
            <a:r>
              <a:rPr lang="fr-FR" sz="2400" dirty="0">
                <a:solidFill>
                  <a:schemeClr val="tx1"/>
                </a:solidFill>
              </a:rPr>
              <a:t> du modèle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rédaction d’une </a:t>
            </a:r>
            <a:r>
              <a:rPr lang="fr-FR" sz="2400" b="1" dirty="0">
                <a:solidFill>
                  <a:srgbClr val="FFFF00"/>
                </a:solidFill>
              </a:rPr>
              <a:t>note méthodologique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utilisation d’un </a:t>
            </a:r>
            <a:r>
              <a:rPr lang="fr-FR" sz="2400" b="1" dirty="0">
                <a:solidFill>
                  <a:srgbClr val="FFFF00"/>
                </a:solidFill>
              </a:rPr>
              <a:t>outil de versionnage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CCC0B8D-13AA-4FB1-BEF4-44A2A975E8DF}"/>
              </a:ext>
            </a:extLst>
          </p:cNvPr>
          <p:cNvSpPr txBox="1"/>
          <p:nvPr/>
        </p:nvSpPr>
        <p:spPr>
          <a:xfrm>
            <a:off x="0" y="828513"/>
            <a:ext cx="10753124" cy="49244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i="1" dirty="0">
                <a:solidFill>
                  <a:srgbClr val="FFFF00"/>
                </a:solidFill>
              </a:rPr>
              <a:t>Prêt à dépenser</a:t>
            </a:r>
            <a:endParaRPr lang="fr-FR" sz="2600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644AD9A4-78ED-457E-B602-F7163224E742}"/>
              </a:ext>
            </a:extLst>
          </p:cNvPr>
          <p:cNvSpPr txBox="1"/>
          <p:nvPr/>
        </p:nvSpPr>
        <p:spPr>
          <a:xfrm>
            <a:off x="1438876" y="3016434"/>
            <a:ext cx="10753124" cy="492443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dirty="0">
                <a:solidFill>
                  <a:srgbClr val="FFFF00"/>
                </a:solidFill>
              </a:rPr>
              <a:t>Développement </a:t>
            </a:r>
            <a:r>
              <a:rPr lang="fr-FR" sz="2600" dirty="0"/>
              <a:t>d’un modèle de </a:t>
            </a:r>
            <a:r>
              <a:rPr lang="fr-FR" sz="2600" i="1" dirty="0" err="1"/>
              <a:t>scoring</a:t>
            </a:r>
            <a:endParaRPr lang="fr-FR" sz="260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C750EF-DC89-4541-AA31-6299088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4" y="0"/>
            <a:ext cx="10683931" cy="6858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9" y="-12731"/>
            <a:ext cx="9363456" cy="722341"/>
          </a:xfrm>
        </p:spPr>
        <p:txBody>
          <a:bodyPr/>
          <a:lstStyle/>
          <a:p>
            <a:r>
              <a:rPr lang="fr-FR" b="1" cap="small" dirty="0">
                <a:solidFill>
                  <a:schemeClr val="bg1"/>
                </a:solidFill>
              </a:rPr>
              <a:t>Données initiales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3E4DB75D-CD45-47D9-B8BA-930E1126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2" y="178607"/>
            <a:ext cx="91281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Préparation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C9B71-E79A-49E9-80C2-4AEA3A1A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9AF4D39F-861C-4682-BF86-4666BA9E3D4E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Kernels </a:t>
            </a:r>
            <a:r>
              <a:rPr lang="fr-FR" sz="2400" b="1" dirty="0" err="1"/>
              <a:t>Kaggle</a:t>
            </a:r>
            <a:r>
              <a:rPr lang="fr-FR" sz="2400" dirty="0"/>
              <a:t> de</a:t>
            </a:r>
            <a:r>
              <a:rPr lang="fr-FR" sz="2400" b="1" dirty="0"/>
              <a:t> </a:t>
            </a:r>
            <a:r>
              <a:rPr lang="fr-FR" sz="2400" dirty="0"/>
              <a:t>Will </a:t>
            </a:r>
            <a:r>
              <a:rPr lang="fr-FR" sz="2400" dirty="0" err="1"/>
              <a:t>Koehrsen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 P2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fr-FR" i="1" dirty="0" err="1"/>
              <a:t>Feature</a:t>
            </a:r>
            <a:r>
              <a:rPr lang="fr-FR" i="1" dirty="0"/>
              <a:t> </a:t>
            </a:r>
            <a:r>
              <a:rPr lang="fr-FR" i="1" dirty="0" err="1"/>
              <a:t>Selection</a:t>
            </a:r>
            <a:endParaRPr lang="fr-FR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A1565F-4345-4EE2-B8BD-E4244150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8E42004-D009-467C-ADC8-2C1E1843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614221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CC059500-313E-48EA-A43C-A7B79EC51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sp>
        <p:nvSpPr>
          <p:cNvPr id="12" name="ZoneTexte 3">
            <a:extLst>
              <a:ext uri="{FF2B5EF4-FFF2-40B4-BE49-F238E27FC236}">
                <a16:creationId xmlns:a16="http://schemas.microsoft.com/office/drawing/2014/main" id="{6D851787-4F77-4C23-B364-A92B588420BF}"/>
              </a:ext>
            </a:extLst>
          </p:cNvPr>
          <p:cNvSpPr txBox="1"/>
          <p:nvPr/>
        </p:nvSpPr>
        <p:spPr>
          <a:xfrm>
            <a:off x="5706120" y="5956048"/>
            <a:ext cx="6350491" cy="36933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i="1" dirty="0"/>
              <a:t>=&gt; Taille des données : </a:t>
            </a:r>
            <a:r>
              <a:rPr lang="fr-FR" b="1" i="1" dirty="0">
                <a:solidFill>
                  <a:srgbClr val="FFFF00"/>
                </a:solidFill>
              </a:rPr>
              <a:t>289’000 x 215</a:t>
            </a:r>
          </a:p>
        </p:txBody>
      </p:sp>
    </p:spTree>
    <p:extLst>
      <p:ext uri="{BB962C8B-B14F-4D97-AF65-F5344CB8AC3E}">
        <p14:creationId xmlns:p14="http://schemas.microsoft.com/office/powerpoint/2010/main" val="112626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41390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19E5162E-E68F-4306-A849-0887AD77F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Équilibre des classes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39C18-FA20-4E3D-BA2A-5DC3964A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" y="991027"/>
            <a:ext cx="12165460" cy="521376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08EF8E3-90E8-4BDA-B993-EBC625823D65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B911A5FB-39F7-4476-BFC8-AAECB205279F}"/>
              </a:ext>
            </a:extLst>
          </p:cNvPr>
          <p:cNvSpPr txBox="1"/>
          <p:nvPr/>
        </p:nvSpPr>
        <p:spPr>
          <a:xfrm>
            <a:off x="6263811" y="6325380"/>
            <a:ext cx="592818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Ré-équilibrage</a:t>
            </a:r>
            <a:r>
              <a:rPr lang="en-GB" sz="2000" dirty="0"/>
              <a:t> : </a:t>
            </a:r>
            <a:r>
              <a:rPr lang="en-GB" sz="2000" i="1" dirty="0"/>
              <a:t>d</a:t>
            </a:r>
            <a:r>
              <a:rPr lang="fr-FR" sz="2000" i="1" dirty="0" err="1"/>
              <a:t>ownsampling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4694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A60B205-2B20-4D85-96DD-F15DBDA4A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6" y="1114162"/>
            <a:ext cx="9995046" cy="2794041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1" y="231220"/>
            <a:ext cx="9363456" cy="722341"/>
          </a:xfrm>
        </p:spPr>
        <p:txBody>
          <a:bodyPr/>
          <a:lstStyle/>
          <a:p>
            <a:r>
              <a:rPr lang="fr-FR" b="1" cap="small" dirty="0"/>
              <a:t>Métrique « métier »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0A440-0B73-457F-8C64-05096859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F6FC63-1D1D-4967-8BAF-1A048984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429" y="2706038"/>
            <a:ext cx="5057785" cy="3342913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22D9D9-7305-4E49-BE24-98B350BA1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50" y="3908203"/>
            <a:ext cx="3277359" cy="2731133"/>
          </a:xfrm>
          <a:prstGeom prst="rect">
            <a:avLst/>
          </a:prstGeom>
          <a:ln w="60325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6E309D-8F32-40B9-A588-BA9A6776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" y="-60361"/>
            <a:ext cx="1182727" cy="1182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0AD87A-1E00-4237-B10D-42762C7C8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4" y="3908203"/>
            <a:ext cx="2690746" cy="1514551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6920843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8301</TotalTime>
  <Words>461</Words>
  <Application>Microsoft Office PowerPoint</Application>
  <PresentationFormat>Widescreen</PresentationFormat>
  <Paragraphs>178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Symbol</vt:lpstr>
      <vt:lpstr>Times New Roman</vt:lpstr>
      <vt:lpstr>1_Traînée de condensation</vt:lpstr>
      <vt:lpstr>Traînée de condensation</vt:lpstr>
      <vt:lpstr> Projet 7 :  Implémentez un modèle de scoring  </vt:lpstr>
      <vt:lpstr>Plan de la Présentation</vt:lpstr>
      <vt:lpstr>PowerPoint Presentation</vt:lpstr>
      <vt:lpstr>Contexte &amp; Mission</vt:lpstr>
      <vt:lpstr>Données initiales</vt:lpstr>
      <vt:lpstr>Préparation des Données</vt:lpstr>
      <vt:lpstr>PowerPoint Presentation</vt:lpstr>
      <vt:lpstr>Équilibre des classes</vt:lpstr>
      <vt:lpstr>Métrique « métier »</vt:lpstr>
      <vt:lpstr>Interprétabilité</vt:lpstr>
      <vt:lpstr>Sélection du Modèle</vt:lpstr>
      <vt:lpstr>Arbre de Recherche (Hyperopt)</vt:lpstr>
      <vt:lpstr>PowerPoint Presentation</vt:lpstr>
      <vt:lpstr>Architecture API / Dashboard</vt:lpstr>
      <vt:lpstr>Dashboard</vt:lpstr>
      <vt:lpstr>Merci de votre attention</vt:lpstr>
      <vt:lpstr>PowerPoint Presentation</vt:lpstr>
      <vt:lpstr>PowerPoint Presentation</vt:lpstr>
      <vt:lpstr>ANNEXE 1 Tree-structured Parzen Estimators (TPE)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61</cp:revision>
  <dcterms:created xsi:type="dcterms:W3CDTF">2019-06-10T16:09:23Z</dcterms:created>
  <dcterms:modified xsi:type="dcterms:W3CDTF">2019-11-29T07:52:05Z</dcterms:modified>
</cp:coreProperties>
</file>