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topheparisse/evalang.git" TargetMode="External"/><Relationship Id="rId2" Type="http://schemas.openxmlformats.org/officeDocument/2006/relationships/hyperlink" Target="https://github.com/christopheparisse/evala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downloads" TargetMode="External"/><Relationship Id="rId4" Type="http://schemas.openxmlformats.org/officeDocument/2006/relationships/hyperlink" Target="https://git-scm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topheparisse/evalang-priva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6A7A-9C23-4E43-AFE9-8ED6DEB26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Evalang et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A184F-2908-8D47-A0C3-85EC6372A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Utiliser Github pour Evalang et Evalang-private</a:t>
            </a:r>
          </a:p>
        </p:txBody>
      </p:sp>
    </p:spTree>
    <p:extLst>
      <p:ext uri="{BB962C8B-B14F-4D97-AF65-F5344CB8AC3E}">
        <p14:creationId xmlns:p14="http://schemas.microsoft.com/office/powerpoint/2010/main" val="361100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C406-5CFF-C34C-A1D4-DFA94B0A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Aller sur Github evalang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B30B5-3CF9-C94B-943A-8A1AA47C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FR" dirty="0"/>
              <a:t>Aller à </a:t>
            </a:r>
            <a:r>
              <a:rPr lang="en-GB" dirty="0">
                <a:hlinkClick r:id="rId2"/>
              </a:rPr>
              <a:t>https://github.com/christopheparisse/evalang</a:t>
            </a:r>
            <a:endParaRPr lang="en-GB" dirty="0"/>
          </a:p>
          <a:p>
            <a:r>
              <a:rPr lang="en-GB" dirty="0"/>
              <a:t>Cliquer sur Code</a:t>
            </a:r>
          </a:p>
          <a:p>
            <a:pPr lvl="1"/>
            <a:r>
              <a:rPr lang="en-GB" dirty="0"/>
              <a:t>Il </a:t>
            </a:r>
            <a:r>
              <a:rPr lang="en-GB" dirty="0" err="1"/>
              <a:t>est</a:t>
            </a:r>
            <a:r>
              <a:rPr lang="en-GB" dirty="0"/>
              <a:t> possible de tout </a:t>
            </a:r>
            <a:r>
              <a:rPr lang="en-GB" dirty="0" err="1"/>
              <a:t>télécharger</a:t>
            </a:r>
            <a:r>
              <a:rPr lang="en-GB" dirty="0"/>
              <a:t> dans un zip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cliquant</a:t>
            </a:r>
            <a:r>
              <a:rPr lang="en-GB" dirty="0"/>
              <a:t> sur “Download ZIP” (cool </a:t>
            </a:r>
            <a:r>
              <a:rPr lang="en-GB" dirty="0" err="1"/>
              <a:t>mais</a:t>
            </a:r>
            <a:r>
              <a:rPr lang="en-GB" dirty="0"/>
              <a:t> impossible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gérer</a:t>
            </a:r>
            <a:r>
              <a:rPr lang="en-GB" dirty="0"/>
              <a:t> les </a:t>
            </a:r>
            <a:r>
              <a:rPr lang="en-GB" dirty="0" err="1"/>
              <a:t>changements</a:t>
            </a:r>
            <a:r>
              <a:rPr lang="en-GB" dirty="0"/>
              <a:t> plus tard)</a:t>
            </a:r>
          </a:p>
          <a:p>
            <a:pPr lvl="1"/>
            <a:r>
              <a:rPr lang="en-GB" dirty="0"/>
              <a:t>Il </a:t>
            </a:r>
            <a:r>
              <a:rPr lang="en-GB" dirty="0" err="1"/>
              <a:t>est</a:t>
            </a:r>
            <a:r>
              <a:rPr lang="en-GB" dirty="0"/>
              <a:t> possible de copier </a:t>
            </a:r>
            <a:r>
              <a:rPr lang="en-GB" dirty="0" err="1"/>
              <a:t>l’adresse</a:t>
            </a:r>
            <a:r>
              <a:rPr lang="en-GB" dirty="0"/>
              <a:t> sous HTTP:</a:t>
            </a:r>
          </a:p>
          <a:p>
            <a:pPr lvl="2"/>
            <a:r>
              <a:rPr lang="en-GB" dirty="0">
                <a:hlinkClick r:id="rId3"/>
              </a:rPr>
              <a:t>https://github.com/christopheparisse/evalang.git</a:t>
            </a:r>
            <a:endParaRPr lang="en-GB" dirty="0"/>
          </a:p>
          <a:p>
            <a:pPr lvl="2"/>
            <a:r>
              <a:rPr lang="en-GB" dirty="0"/>
              <a:t>Et de tout </a:t>
            </a:r>
            <a:r>
              <a:rPr lang="en-GB" dirty="0" err="1"/>
              <a:t>télécharger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allant</a:t>
            </a:r>
            <a:r>
              <a:rPr lang="en-GB" dirty="0"/>
              <a:t> dans un repertoire et </a:t>
            </a:r>
            <a:r>
              <a:rPr lang="en-GB" dirty="0" err="1"/>
              <a:t>tapant</a:t>
            </a:r>
            <a:r>
              <a:rPr lang="en-GB" dirty="0"/>
              <a:t>:</a:t>
            </a:r>
          </a:p>
          <a:p>
            <a:pPr lvl="3"/>
            <a:r>
              <a:rPr lang="en-GB" dirty="0"/>
              <a:t>git clone </a:t>
            </a:r>
            <a:r>
              <a:rPr lang="en-GB" dirty="0">
                <a:hlinkClick r:id="rId3"/>
              </a:rPr>
              <a:t>https://github.com/christopheparisse/evalang.git</a:t>
            </a:r>
            <a:endParaRPr lang="en-GB" dirty="0"/>
          </a:p>
          <a:p>
            <a:pPr lvl="2"/>
            <a:r>
              <a:rPr lang="en-FR" dirty="0"/>
              <a:t>Bien sûr avant il faut avoir installé git (le logiciel) en allant ici: </a:t>
            </a:r>
            <a:r>
              <a:rPr lang="en-GB" dirty="0">
                <a:hlinkClick r:id="rId4"/>
              </a:rPr>
              <a:t>https://git-scm.com/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ici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https://git-scm.com/downloads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Ce </a:t>
            </a:r>
            <a:r>
              <a:rPr lang="en-GB" dirty="0" err="1"/>
              <a:t>système</a:t>
            </a:r>
            <a:r>
              <a:rPr lang="en-GB" dirty="0"/>
              <a:t> (le plus complexes) </a:t>
            </a:r>
            <a:r>
              <a:rPr lang="en-GB" dirty="0" err="1"/>
              <a:t>permet</a:t>
            </a:r>
            <a:r>
              <a:rPr lang="en-GB" dirty="0"/>
              <a:t> des mises </a:t>
            </a:r>
            <a:r>
              <a:rPr lang="en-GB" dirty="0" err="1"/>
              <a:t>à</a:t>
            </a:r>
            <a:r>
              <a:rPr lang="en-GB" dirty="0"/>
              <a:t> jour </a:t>
            </a:r>
            <a:r>
              <a:rPr lang="en-GB" dirty="0" err="1"/>
              <a:t>automatiques</a:t>
            </a:r>
            <a:r>
              <a:rPr lang="en-GB" dirty="0"/>
              <a:t> et </a:t>
            </a:r>
            <a:r>
              <a:rPr lang="en-GB" dirty="0" err="1"/>
              <a:t>d’utiliser</a:t>
            </a:r>
            <a:r>
              <a:rPr lang="en-GB" dirty="0"/>
              <a:t> </a:t>
            </a:r>
            <a:r>
              <a:rPr lang="en-GB" dirty="0" err="1"/>
              <a:t>tous</a:t>
            </a:r>
            <a:r>
              <a:rPr lang="en-GB" dirty="0"/>
              <a:t> les programmes </a:t>
            </a:r>
            <a:r>
              <a:rPr lang="en-GB" dirty="0" err="1"/>
              <a:t>qu’on</a:t>
            </a:r>
            <a:r>
              <a:rPr lang="en-GB" dirty="0"/>
              <a:t> </a:t>
            </a:r>
            <a:r>
              <a:rPr lang="en-GB" dirty="0" err="1"/>
              <a:t>veut</a:t>
            </a:r>
            <a:r>
              <a:rPr lang="en-GB" dirty="0"/>
              <a:t> pour analyser les </a:t>
            </a:r>
            <a:r>
              <a:rPr lang="en-GB" dirty="0" err="1"/>
              <a:t>fichiers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48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1E9F-2635-2A47-B38C-E8CFB978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Autres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2FC6-6138-C64F-89D0-1A0C8B74D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Soit visualiser et éditer directement sur le site de GitHub</a:t>
            </a:r>
          </a:p>
          <a:p>
            <a:r>
              <a:rPr lang="en-FR" dirty="0"/>
              <a:t>Soit passer par un logiciel dit d’environnement de programmation</a:t>
            </a:r>
          </a:p>
          <a:p>
            <a:pPr lvl="1"/>
            <a:r>
              <a:rPr lang="en-FR" dirty="0"/>
              <a:t>ces logiciels sont parfaitement adapté à toute édition de fichiers textes</a:t>
            </a:r>
          </a:p>
          <a:p>
            <a:pPr lvl="1"/>
            <a:r>
              <a:rPr lang="en-FR" dirty="0"/>
              <a:t>donc ils peuvent éditer des fichiers CLAN ou XML/TEI, mais en mode brut</a:t>
            </a:r>
          </a:p>
          <a:p>
            <a:pPr lvl="1"/>
            <a:r>
              <a:rPr lang="en-GB" dirty="0"/>
              <a:t>I</a:t>
            </a:r>
            <a:r>
              <a:rPr lang="en-FR" dirty="0"/>
              <a:t>ls permettent de mettre à jour un GIT (et même de le cloner)</a:t>
            </a:r>
          </a:p>
        </p:txBody>
      </p:sp>
    </p:spTree>
    <p:extLst>
      <p:ext uri="{BB962C8B-B14F-4D97-AF65-F5344CB8AC3E}">
        <p14:creationId xmlns:p14="http://schemas.microsoft.com/office/powerpoint/2010/main" val="175834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4423-C20E-564E-9C0B-F0378ABC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Sur le site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F34C-929C-0F42-BCA9-3F356156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En se balladant dans l’arborescence on peut voir les fichiers en mode texte, et même faire des petites modifications.</a:t>
            </a:r>
          </a:p>
          <a:p>
            <a:r>
              <a:rPr lang="en-FR" dirty="0"/>
              <a:t>Les valider en faisant un commit sur la branche main</a:t>
            </a:r>
          </a:p>
        </p:txBody>
      </p:sp>
    </p:spTree>
    <p:extLst>
      <p:ext uri="{BB962C8B-B14F-4D97-AF65-F5344CB8AC3E}">
        <p14:creationId xmlns:p14="http://schemas.microsoft.com/office/powerpoint/2010/main" val="163233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4BB9-27B2-7142-8CCF-1545E924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Utiliser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6918-64E8-6843-99C5-CBDC1C54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Outil gratuit et multi-système de Microsoft</a:t>
            </a:r>
          </a:p>
          <a:p>
            <a:r>
              <a:rPr lang="en-FR" dirty="0"/>
              <a:t>Facile à installer et rapide</a:t>
            </a:r>
          </a:p>
          <a:p>
            <a:r>
              <a:rPr lang="en-GB" dirty="0"/>
              <a:t>P</a:t>
            </a:r>
            <a:r>
              <a:rPr lang="en-FR" dirty="0"/>
              <a:t>ermet de visualiser tous les fichiers (en mode brut)</a:t>
            </a:r>
          </a:p>
          <a:p>
            <a:r>
              <a:rPr lang="en-FR" dirty="0"/>
              <a:t>Permet d’éditer les fichiers et de les propager en mode commit</a:t>
            </a:r>
          </a:p>
          <a:p>
            <a:r>
              <a:rPr lang="en-FR" dirty="0"/>
              <a:t>A télécharger sur </a:t>
            </a:r>
            <a:r>
              <a:rPr lang="en-GB" dirty="0"/>
              <a:t>https://</a:t>
            </a:r>
            <a:r>
              <a:rPr lang="en-GB" dirty="0" err="1"/>
              <a:t>code.visualstudio.com</a:t>
            </a:r>
            <a:r>
              <a:rPr lang="en-GB" dirty="0"/>
              <a:t>/download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55721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3C5E-053F-3646-829A-961797E1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FR" dirty="0"/>
              <a:t>valang-private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E749-4F9A-CD45-8AFC-9B213CA3A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Pour accéder à evalang sur GitHub il n’y a pas besoin de mot de passe. Tous les fichiers sont publics et libres</a:t>
            </a:r>
          </a:p>
          <a:p>
            <a:r>
              <a:rPr lang="en-FR" dirty="0"/>
              <a:t>Les fichiers non public du projet sont déposés dans evalang-private</a:t>
            </a:r>
          </a:p>
          <a:p>
            <a:pPr lvl="1"/>
            <a:r>
              <a:rPr lang="en-GB" dirty="0">
                <a:hlinkClick r:id="rId2"/>
              </a:rPr>
              <a:t>https://github.com/christopheparisse/evalang-private</a:t>
            </a:r>
            <a:endParaRPr lang="en-GB" dirty="0"/>
          </a:p>
          <a:p>
            <a:pPr lvl="1"/>
            <a:r>
              <a:rPr lang="en-GB" dirty="0"/>
              <a:t>Pour y </a:t>
            </a:r>
            <a:r>
              <a:rPr lang="en-GB" dirty="0" err="1"/>
              <a:t>aller</a:t>
            </a:r>
            <a:r>
              <a:rPr lang="en-GB" dirty="0"/>
              <a:t> il faut </a:t>
            </a:r>
            <a:r>
              <a:rPr lang="en-GB" dirty="0" err="1"/>
              <a:t>être</a:t>
            </a:r>
            <a:r>
              <a:rPr lang="en-GB" dirty="0"/>
              <a:t> </a:t>
            </a:r>
            <a:r>
              <a:rPr lang="en-GB" dirty="0" err="1"/>
              <a:t>inscrit</a:t>
            </a:r>
            <a:r>
              <a:rPr lang="en-GB" dirty="0"/>
              <a:t>, </a:t>
            </a:r>
            <a:r>
              <a:rPr lang="en-GB" dirty="0" err="1"/>
              <a:t>authentifié</a:t>
            </a:r>
            <a:r>
              <a:rPr lang="en-GB" dirty="0"/>
              <a:t> par mot de passe</a:t>
            </a:r>
          </a:p>
          <a:p>
            <a:pPr lvl="1"/>
            <a:r>
              <a:rPr lang="en-GB" dirty="0"/>
              <a:t>Il faut </a:t>
            </a:r>
            <a:r>
              <a:rPr lang="en-GB" dirty="0" err="1"/>
              <a:t>s’inscrire</a:t>
            </a:r>
            <a:r>
              <a:rPr lang="en-GB" dirty="0"/>
              <a:t> sur GitHub et après je </a:t>
            </a:r>
            <a:r>
              <a:rPr lang="en-GB" dirty="0" err="1"/>
              <a:t>peux</a:t>
            </a:r>
            <a:r>
              <a:rPr lang="en-GB" dirty="0"/>
              <a:t>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indiquer</a:t>
            </a:r>
            <a:r>
              <a:rPr lang="en-GB" dirty="0"/>
              <a:t> </a:t>
            </a:r>
            <a:r>
              <a:rPr lang="en-GB" dirty="0" err="1"/>
              <a:t>comme</a:t>
            </a:r>
            <a:r>
              <a:rPr lang="en-GB" dirty="0"/>
              <a:t> participant au </a:t>
            </a:r>
            <a:r>
              <a:rPr lang="en-GB" dirty="0" err="1"/>
              <a:t>projet</a:t>
            </a:r>
            <a:r>
              <a:rPr lang="en-GB" dirty="0"/>
              <a:t>. </a:t>
            </a:r>
            <a:r>
              <a:rPr lang="en-GB" dirty="0" err="1"/>
              <a:t>Alors</a:t>
            </a:r>
            <a:r>
              <a:rPr lang="en-GB" dirty="0"/>
              <a:t>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pourrez</a:t>
            </a:r>
            <a:r>
              <a:rPr lang="en-GB" dirty="0"/>
              <a:t> y </a:t>
            </a:r>
            <a:r>
              <a:rPr lang="en-GB" dirty="0" err="1"/>
              <a:t>aller</a:t>
            </a:r>
            <a:r>
              <a:rPr lang="en-GB" dirty="0"/>
              <a:t> et y </a:t>
            </a:r>
            <a:r>
              <a:rPr lang="en-GB" dirty="0" err="1"/>
              <a:t>travailler</a:t>
            </a:r>
            <a:r>
              <a:rPr lang="en-GB" dirty="0"/>
              <a:t> </a:t>
            </a:r>
            <a:r>
              <a:rPr lang="en-GB" dirty="0" err="1"/>
              <a:t>comme</a:t>
            </a:r>
            <a:r>
              <a:rPr lang="en-GB" dirty="0"/>
              <a:t> sur </a:t>
            </a:r>
            <a:r>
              <a:rPr lang="en-GB"/>
              <a:t>Evalang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56398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53</TotalTime>
  <Words>388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Evalang et GitHub</vt:lpstr>
      <vt:lpstr>Aller sur Github evalang</vt:lpstr>
      <vt:lpstr>Autres solutions</vt:lpstr>
      <vt:lpstr>Sur le site GitHub</vt:lpstr>
      <vt:lpstr>Utiliser Visual Studio Code</vt:lpstr>
      <vt:lpstr>Evalang-private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Evalang et GitHub</dc:title>
  <dc:creator>Christophe Parisse</dc:creator>
  <cp:lastModifiedBy>Christophe Parisse</cp:lastModifiedBy>
  <cp:revision>3</cp:revision>
  <dcterms:created xsi:type="dcterms:W3CDTF">2022-04-03T20:22:42Z</dcterms:created>
  <dcterms:modified xsi:type="dcterms:W3CDTF">2022-04-03T21:16:11Z</dcterms:modified>
</cp:coreProperties>
</file>