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pheparisse/evalang.git" TargetMode="External"/><Relationship Id="rId2" Type="http://schemas.openxmlformats.org/officeDocument/2006/relationships/hyperlink" Target="https://github.com/christopheparisse/evala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6A7A-9C23-4E43-AFE9-8ED6DEB26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Evalang et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A184F-2908-8D47-A0C3-85EC6372A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Utiliser Github pour Evalang et Evalang-private</a:t>
            </a:r>
          </a:p>
        </p:txBody>
      </p:sp>
    </p:spTree>
    <p:extLst>
      <p:ext uri="{BB962C8B-B14F-4D97-AF65-F5344CB8AC3E}">
        <p14:creationId xmlns:p14="http://schemas.microsoft.com/office/powerpoint/2010/main" val="361100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406-5CFF-C34C-A1D4-DFA94B0A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Aller sur Github evalang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30B5-3CF9-C94B-943A-8A1AA47C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FR" dirty="0"/>
              <a:t>Aller à </a:t>
            </a:r>
            <a:r>
              <a:rPr lang="en-GB" dirty="0">
                <a:hlinkClick r:id="rId2"/>
              </a:rPr>
              <a:t>https://github.com/christopheparisse/evalang</a:t>
            </a:r>
            <a:endParaRPr lang="en-GB" dirty="0"/>
          </a:p>
          <a:p>
            <a:r>
              <a:rPr lang="en-GB" dirty="0"/>
              <a:t>Cliquer sur Code</a:t>
            </a:r>
          </a:p>
          <a:p>
            <a:pPr lvl="1"/>
            <a:r>
              <a:rPr lang="en-GB" dirty="0"/>
              <a:t>Il </a:t>
            </a:r>
            <a:r>
              <a:rPr lang="en-GB" dirty="0" err="1"/>
              <a:t>est</a:t>
            </a:r>
            <a:r>
              <a:rPr lang="en-GB" dirty="0"/>
              <a:t> possible de tout </a:t>
            </a:r>
            <a:r>
              <a:rPr lang="en-GB" dirty="0" err="1"/>
              <a:t>télécharger</a:t>
            </a:r>
            <a:r>
              <a:rPr lang="en-GB" dirty="0"/>
              <a:t> dans un zip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cliquant</a:t>
            </a:r>
            <a:r>
              <a:rPr lang="en-GB" dirty="0"/>
              <a:t> sur “Download ZIP” (cool </a:t>
            </a:r>
            <a:r>
              <a:rPr lang="en-GB" dirty="0" err="1"/>
              <a:t>mais</a:t>
            </a:r>
            <a:r>
              <a:rPr lang="en-GB" dirty="0"/>
              <a:t> impossible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gérer</a:t>
            </a:r>
            <a:r>
              <a:rPr lang="en-GB" dirty="0"/>
              <a:t> les </a:t>
            </a:r>
            <a:r>
              <a:rPr lang="en-GB" dirty="0" err="1"/>
              <a:t>changements</a:t>
            </a:r>
            <a:r>
              <a:rPr lang="en-GB" dirty="0"/>
              <a:t> plus tard)</a:t>
            </a:r>
          </a:p>
          <a:p>
            <a:pPr lvl="1"/>
            <a:r>
              <a:rPr lang="en-GB" dirty="0"/>
              <a:t>Il </a:t>
            </a:r>
            <a:r>
              <a:rPr lang="en-GB" dirty="0" err="1"/>
              <a:t>est</a:t>
            </a:r>
            <a:r>
              <a:rPr lang="en-GB" dirty="0"/>
              <a:t> possible de copier </a:t>
            </a:r>
            <a:r>
              <a:rPr lang="en-GB" dirty="0" err="1"/>
              <a:t>l’adresse</a:t>
            </a:r>
            <a:r>
              <a:rPr lang="en-GB" dirty="0"/>
              <a:t> sous HTTP:</a:t>
            </a:r>
          </a:p>
          <a:p>
            <a:pPr lvl="2"/>
            <a:r>
              <a:rPr lang="en-GB" dirty="0">
                <a:hlinkClick r:id="rId3"/>
              </a:rPr>
              <a:t>https://github.com/christopheparisse/evalang.git</a:t>
            </a:r>
            <a:endParaRPr lang="en-GB" dirty="0"/>
          </a:p>
          <a:p>
            <a:pPr lvl="2"/>
            <a:r>
              <a:rPr lang="en-GB" dirty="0"/>
              <a:t>Et de tout </a:t>
            </a:r>
            <a:r>
              <a:rPr lang="en-GB" dirty="0" err="1"/>
              <a:t>télécharger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allant</a:t>
            </a:r>
            <a:r>
              <a:rPr lang="en-GB" dirty="0"/>
              <a:t> dans un repertoire et </a:t>
            </a:r>
            <a:r>
              <a:rPr lang="en-GB" dirty="0" err="1"/>
              <a:t>tapant</a:t>
            </a:r>
            <a:r>
              <a:rPr lang="en-GB" dirty="0"/>
              <a:t>:</a:t>
            </a:r>
          </a:p>
          <a:p>
            <a:pPr lvl="3"/>
            <a:r>
              <a:rPr lang="en-GB" dirty="0"/>
              <a:t>git clone </a:t>
            </a:r>
            <a:r>
              <a:rPr lang="en-GB" dirty="0">
                <a:hlinkClick r:id="rId3"/>
              </a:rPr>
              <a:t>https://github.com/christopheparisse/evalang.git</a:t>
            </a:r>
            <a:endParaRPr lang="en-GB" dirty="0"/>
          </a:p>
          <a:p>
            <a:pPr lvl="2"/>
            <a:r>
              <a:rPr lang="en-FR" dirty="0"/>
              <a:t>Bien sûr avant il faut avoir installé git (le logiciel) en allant ici: </a:t>
            </a:r>
            <a:r>
              <a:rPr lang="en-GB" dirty="0">
                <a:hlinkClick r:id="rId4"/>
              </a:rPr>
              <a:t>https://git-scm.com/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ici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https://git-scm.com/downloads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Ce </a:t>
            </a:r>
            <a:r>
              <a:rPr lang="en-GB" dirty="0" err="1"/>
              <a:t>système</a:t>
            </a:r>
            <a:r>
              <a:rPr lang="en-GB" dirty="0"/>
              <a:t> (le plus complexes) </a:t>
            </a:r>
            <a:r>
              <a:rPr lang="en-GB" dirty="0" err="1"/>
              <a:t>permet</a:t>
            </a:r>
            <a:r>
              <a:rPr lang="en-GB" dirty="0"/>
              <a:t> des mises </a:t>
            </a:r>
            <a:r>
              <a:rPr lang="en-GB" dirty="0" err="1"/>
              <a:t>à</a:t>
            </a:r>
            <a:r>
              <a:rPr lang="en-GB" dirty="0"/>
              <a:t> jour </a:t>
            </a:r>
            <a:r>
              <a:rPr lang="en-GB" dirty="0" err="1"/>
              <a:t>automatiques</a:t>
            </a:r>
            <a:r>
              <a:rPr lang="en-GB" dirty="0"/>
              <a:t> et </a:t>
            </a:r>
            <a:r>
              <a:rPr lang="en-GB" dirty="0" err="1"/>
              <a:t>d’utiliser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les programmes </a:t>
            </a:r>
            <a:r>
              <a:rPr lang="en-GB" dirty="0" err="1"/>
              <a:t>qu’on</a:t>
            </a:r>
            <a:r>
              <a:rPr lang="en-GB" dirty="0"/>
              <a:t> </a:t>
            </a:r>
            <a:r>
              <a:rPr lang="en-GB" dirty="0" err="1"/>
              <a:t>veut</a:t>
            </a:r>
            <a:r>
              <a:rPr lang="en-GB" dirty="0"/>
              <a:t> pour analyser les </a:t>
            </a:r>
            <a:r>
              <a:rPr lang="en-GB" dirty="0" err="1"/>
              <a:t>fichiers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48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1E9F-2635-2A47-B38C-E8CFB978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Autres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2FC6-6138-C64F-89D0-1A0C8B74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Soit visualiser et éditer directement sur le site de GitHub</a:t>
            </a:r>
          </a:p>
          <a:p>
            <a:r>
              <a:rPr lang="en-FR" dirty="0"/>
              <a:t>Soit passer par un logiciel dit d’environnement de programmation</a:t>
            </a:r>
          </a:p>
          <a:p>
            <a:pPr lvl="1"/>
            <a:r>
              <a:rPr lang="en-FR" dirty="0"/>
              <a:t>ces logiciels sont parfaitement adapté à toute édition de fichiers textes</a:t>
            </a:r>
          </a:p>
          <a:p>
            <a:pPr lvl="1"/>
            <a:r>
              <a:rPr lang="en-FR" dirty="0"/>
              <a:t>donc ils peuvent éditer des fichiers CLAN ou XML/TEI, mais en mode brut</a:t>
            </a:r>
          </a:p>
          <a:p>
            <a:pPr lvl="1"/>
            <a:r>
              <a:rPr lang="en-GB" dirty="0"/>
              <a:t>I</a:t>
            </a:r>
            <a:r>
              <a:rPr lang="en-FR" dirty="0"/>
              <a:t>ls permettent de mettre à jour un GIT (et même de le cloner)</a:t>
            </a:r>
          </a:p>
        </p:txBody>
      </p:sp>
    </p:spTree>
    <p:extLst>
      <p:ext uri="{BB962C8B-B14F-4D97-AF65-F5344CB8AC3E}">
        <p14:creationId xmlns:p14="http://schemas.microsoft.com/office/powerpoint/2010/main" val="17583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4423-C20E-564E-9C0B-F0378ABC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Sur le site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F34C-929C-0F42-BCA9-3F356156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En se balladant dans l’arborescence on peut voir les fichiers en mode texte, et même faire des petites modifications.</a:t>
            </a:r>
          </a:p>
          <a:p>
            <a:r>
              <a:rPr lang="en-FR"/>
              <a:t>Les valider en faisant un commit sur la branche main</a:t>
            </a:r>
          </a:p>
        </p:txBody>
      </p:sp>
    </p:spTree>
    <p:extLst>
      <p:ext uri="{BB962C8B-B14F-4D97-AF65-F5344CB8AC3E}">
        <p14:creationId xmlns:p14="http://schemas.microsoft.com/office/powerpoint/2010/main" val="163233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34</TotalTime>
  <Words>254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Evalang et GitHub</vt:lpstr>
      <vt:lpstr>Aller sur Github evalang</vt:lpstr>
      <vt:lpstr>Autres solutions</vt:lpstr>
      <vt:lpstr>Sur le site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Evalang et GitHub</dc:title>
  <dc:creator>Christophe Parisse</dc:creator>
  <cp:lastModifiedBy>Christophe Parisse</cp:lastModifiedBy>
  <cp:revision>1</cp:revision>
  <dcterms:created xsi:type="dcterms:W3CDTF">2022-04-03T20:22:42Z</dcterms:created>
  <dcterms:modified xsi:type="dcterms:W3CDTF">2022-04-03T20:56:47Z</dcterms:modified>
</cp:coreProperties>
</file>