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11" r:id="rId2"/>
    <p:sldId id="416" r:id="rId3"/>
    <p:sldId id="417" r:id="rId4"/>
    <p:sldId id="418" r:id="rId5"/>
    <p:sldId id="419" r:id="rId6"/>
    <p:sldId id="412" r:id="rId7"/>
    <p:sldId id="413" r:id="rId8"/>
    <p:sldId id="415" r:id="rId9"/>
    <p:sldId id="41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1" autoAdjust="0"/>
    <p:restoredTop sz="75359" autoAdjust="0"/>
  </p:normalViewPr>
  <p:slideViewPr>
    <p:cSldViewPr snapToGrid="0" snapToObjects="1">
      <p:cViewPr>
        <p:scale>
          <a:sx n="120" d="100"/>
          <a:sy n="120" d="100"/>
        </p:scale>
        <p:origin x="-98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814E78-7432-2B4D-B713-6DBDB62BA8A6}" type="datetime1">
              <a:rPr lang="fr-FR"/>
              <a:pPr>
                <a:defRPr/>
              </a:pPr>
              <a:t>19/01/2018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F57AAD-210C-104F-99C7-A682E0062B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54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3C7BD3-91BF-5D47-9674-91186CEE4444}" type="datetime1">
              <a:rPr lang="fr-FR"/>
              <a:pPr>
                <a:defRPr/>
              </a:pPr>
              <a:t>19/01/2018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54F396-13FB-264D-A4CD-006FD7609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0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2DDF5-92BA-AD4C-9043-58D60F1331CA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493CD-CF34-354E-8D32-77254E2295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7EC8-0C2C-4947-9C38-061249686FA5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47B1-DF21-B440-B13A-50EA38EB9EE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D0554-D448-9A49-B74D-E55FD02A22DB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3926-0D14-1B4E-8896-0DA5772EB42D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37A32-4C93-0445-B4F3-A8A9369578C2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C5CBE-EA02-884A-A4D9-C29FC6953EAE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B9323-C28C-8E40-8C17-1AFE605FBC5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535E-53F2-C34D-8D19-7B737A12128A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ABF5-056E-5245-8AE0-C0A51838616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5C64C-3A72-514F-BB1A-06A256812972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2E57-1BD3-E44C-B15B-3C85C9D882C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F546-1254-DE4F-8E13-6FC305214D57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25F9-BCD4-4643-93F0-EDCE65722227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7E9C-078F-5242-B163-A17693724C1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B2BAB-9102-9A4E-B28E-77FC5860C11D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A7A27-64E2-364B-AB1E-375617BDB4F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3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4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CC6F6-8781-FF41-96EC-CFDB31E0A65B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9FD9D-BE64-7243-90EF-C234EC2DEEB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8FE61-616B-DC4A-9146-32E4519E3633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74AC8-8C78-9B47-88C0-4B1551E7C98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F5-665D-5843-A766-F9D67BE11356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DB0BE-1235-A344-9458-72442ABD90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7D10B-8410-4A4F-BE81-A9A4D3D2031D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E1C6-9CF2-0A4F-B01F-CE5309C9A03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123950"/>
            <a:ext cx="8913813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2595563"/>
            <a:ext cx="76104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64BE7-2EC5-BC4B-94A1-F089F46F1BA5}" type="datetime8">
              <a:rPr lang="fr-FR"/>
              <a:pPr>
                <a:defRPr/>
              </a:pPr>
              <a:t>19/01/2018 17:13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Réunion de concertation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0BF4D5-D319-924D-863C-1A2176DC7F4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81" r:id="rId3"/>
    <p:sldLayoutId id="2147483873" r:id="rId4"/>
    <p:sldLayoutId id="2147483874" r:id="rId5"/>
    <p:sldLayoutId id="2147483882" r:id="rId6"/>
    <p:sldLayoutId id="2147483875" r:id="rId7"/>
    <p:sldLayoutId id="2147483876" r:id="rId8"/>
    <p:sldLayoutId id="2147483877" r:id="rId9"/>
    <p:sldLayoutId id="2147483878" r:id="rId10"/>
    <p:sldLayoutId id="2147483883" r:id="rId11"/>
    <p:sldLayoutId id="2147483884" r:id="rId12"/>
    <p:sldLayoutId id="2147483885" r:id="rId13"/>
    <p:sldLayoutId id="2147483879" r:id="rId14"/>
    <p:sldLayoutId id="214748388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charset="0"/>
        <a:buChar char="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charset="0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charset="0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charset="0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charset="0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9144000" cy="914400"/>
          </a:xfrm>
        </p:spPr>
        <p:txBody>
          <a:bodyPr/>
          <a:lstStyle/>
          <a:p>
            <a:r>
              <a:rPr lang="fr-FR" dirty="0" err="1" smtClean="0"/>
              <a:t>teiMeta</a:t>
            </a:r>
            <a:r>
              <a:rPr lang="fr-FR" dirty="0" smtClean="0"/>
              <a:t> : la liste de mots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2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9865"/>
            <a:ext cx="891381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la ressource 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626"/>
            <a:ext cx="8666921" cy="5116102"/>
          </a:xfrm>
        </p:spPr>
      </p:pic>
      <p:sp>
        <p:nvSpPr>
          <p:cNvPr id="7" name="Flèche gauche 7"/>
          <p:cNvSpPr>
            <a:spLocks noChangeArrowheads="1"/>
          </p:cNvSpPr>
          <p:nvPr/>
        </p:nvSpPr>
        <p:spPr bwMode="auto">
          <a:xfrm>
            <a:off x="5486752" y="2589210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8" name="Flèche gauche 7"/>
          <p:cNvSpPr>
            <a:spLocks noChangeArrowheads="1"/>
          </p:cNvSpPr>
          <p:nvPr/>
        </p:nvSpPr>
        <p:spPr bwMode="auto">
          <a:xfrm>
            <a:off x="7206965" y="3564465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9" name="Flèche gauche 7"/>
          <p:cNvSpPr>
            <a:spLocks noChangeArrowheads="1"/>
          </p:cNvSpPr>
          <p:nvPr/>
        </p:nvSpPr>
        <p:spPr bwMode="auto">
          <a:xfrm>
            <a:off x="7906279" y="5020733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0" name="Flèche gauche 9"/>
          <p:cNvSpPr>
            <a:spLocks noChangeArrowheads="1"/>
          </p:cNvSpPr>
          <p:nvPr/>
        </p:nvSpPr>
        <p:spPr bwMode="auto">
          <a:xfrm>
            <a:off x="7906279" y="6171001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6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14139"/>
            <a:ext cx="9144000" cy="1997944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0400"/>
            <a:ext cx="10591702" cy="201168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329865"/>
            <a:ext cx="949113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situation et enregistrement 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4" name="Flèche gauche 13"/>
          <p:cNvSpPr>
            <a:spLocks noChangeArrowheads="1"/>
          </p:cNvSpPr>
          <p:nvPr/>
        </p:nvSpPr>
        <p:spPr bwMode="auto">
          <a:xfrm>
            <a:off x="2768454" y="3093762"/>
            <a:ext cx="650607" cy="254000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5" name="Flèche gauche 14"/>
          <p:cNvSpPr>
            <a:spLocks noChangeArrowheads="1"/>
          </p:cNvSpPr>
          <p:nvPr/>
        </p:nvSpPr>
        <p:spPr bwMode="auto">
          <a:xfrm>
            <a:off x="2881312" y="5482691"/>
            <a:ext cx="537750" cy="212193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2" name="Flèche gauche 11"/>
          <p:cNvSpPr>
            <a:spLocks noChangeArrowheads="1"/>
          </p:cNvSpPr>
          <p:nvPr/>
        </p:nvSpPr>
        <p:spPr bwMode="auto">
          <a:xfrm>
            <a:off x="3334278" y="3992985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6" name="Flèche vers le bas 15"/>
          <p:cNvSpPr/>
          <p:nvPr/>
        </p:nvSpPr>
        <p:spPr>
          <a:xfrm>
            <a:off x="8650288" y="3618335"/>
            <a:ext cx="279400" cy="749299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4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315"/>
            <a:ext cx="9144000" cy="28233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9865"/>
            <a:ext cx="891381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le locuteur </a:t>
            </a:r>
            <a:br>
              <a:rPr lang="fr-FR" sz="2800" dirty="0" smtClean="0"/>
            </a:br>
            <a:r>
              <a:rPr lang="fr-FR" sz="2800" dirty="0" smtClean="0"/>
              <a:t>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lèche gauche 7"/>
          <p:cNvSpPr>
            <a:spLocks noChangeArrowheads="1"/>
          </p:cNvSpPr>
          <p:nvPr/>
        </p:nvSpPr>
        <p:spPr bwMode="auto">
          <a:xfrm>
            <a:off x="3953139" y="2969698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1" name="Flèche vers le bas 10"/>
          <p:cNvSpPr/>
          <p:nvPr/>
        </p:nvSpPr>
        <p:spPr>
          <a:xfrm>
            <a:off x="7054723" y="3807257"/>
            <a:ext cx="279400" cy="381000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haut 5"/>
          <p:cNvSpPr/>
          <p:nvPr/>
        </p:nvSpPr>
        <p:spPr>
          <a:xfrm>
            <a:off x="4281777" y="4913906"/>
            <a:ext cx="290222" cy="62815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9865"/>
            <a:ext cx="891381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les annotations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2899"/>
            <a:ext cx="9144000" cy="2072201"/>
          </a:xfrm>
          <a:prstGeom prst="rect">
            <a:avLst/>
          </a:prstGeom>
        </p:spPr>
      </p:pic>
      <p:sp>
        <p:nvSpPr>
          <p:cNvPr id="7" name="Flèche gauche 7"/>
          <p:cNvSpPr>
            <a:spLocks noChangeArrowheads="1"/>
          </p:cNvSpPr>
          <p:nvPr/>
        </p:nvSpPr>
        <p:spPr bwMode="auto">
          <a:xfrm>
            <a:off x="7934510" y="4047593"/>
            <a:ext cx="700607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1" name="Flèche vers le bas 10"/>
          <p:cNvSpPr/>
          <p:nvPr/>
        </p:nvSpPr>
        <p:spPr>
          <a:xfrm>
            <a:off x="7320715" y="1803805"/>
            <a:ext cx="279400" cy="749299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9144000" cy="914400"/>
          </a:xfrm>
        </p:spPr>
        <p:txBody>
          <a:bodyPr/>
          <a:lstStyle/>
          <a:p>
            <a:r>
              <a:rPr lang="fr-FR" dirty="0" err="1" smtClean="0"/>
              <a:t>teiMeta</a:t>
            </a:r>
            <a:r>
              <a:rPr lang="fr-FR" dirty="0" smtClean="0"/>
              <a:t> : la conversation libre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Seuls le titre </a:t>
            </a:r>
            <a:r>
              <a:rPr lang="fr-FR" dirty="0" smtClean="0"/>
              <a:t>et la situation  </a:t>
            </a:r>
            <a:r>
              <a:rPr lang="fr-FR" dirty="0" smtClean="0"/>
              <a:t>sont </a:t>
            </a:r>
            <a:r>
              <a:rPr lang="fr-FR" dirty="0" smtClean="0"/>
              <a:t>modifiés, un second locuteur est ajouté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6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9865"/>
            <a:ext cx="891381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la ressource 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" y="1271185"/>
            <a:ext cx="8394435" cy="5462222"/>
          </a:xfrm>
        </p:spPr>
      </p:pic>
      <p:sp>
        <p:nvSpPr>
          <p:cNvPr id="11" name="Flèche vers le bas 10"/>
          <p:cNvSpPr/>
          <p:nvPr/>
        </p:nvSpPr>
        <p:spPr>
          <a:xfrm>
            <a:off x="2899313" y="1728499"/>
            <a:ext cx="279400" cy="374650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gauche 7"/>
          <p:cNvSpPr>
            <a:spLocks noChangeArrowheads="1"/>
          </p:cNvSpPr>
          <p:nvPr/>
        </p:nvSpPr>
        <p:spPr bwMode="auto">
          <a:xfrm>
            <a:off x="5783280" y="2029013"/>
            <a:ext cx="1237721" cy="301625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056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" y="1967411"/>
            <a:ext cx="9144000" cy="180999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9865"/>
            <a:ext cx="9804400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situation et enregistrement 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Flèche gauche 9"/>
          <p:cNvSpPr>
            <a:spLocks noChangeArrowheads="1"/>
          </p:cNvSpPr>
          <p:nvPr/>
        </p:nvSpPr>
        <p:spPr bwMode="auto">
          <a:xfrm>
            <a:off x="1925114" y="3543323"/>
            <a:ext cx="500118" cy="179320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 dirty="0"/>
          </a:p>
        </p:txBody>
      </p:sp>
      <p:sp>
        <p:nvSpPr>
          <p:cNvPr id="12" name="Flèche gauche 11"/>
          <p:cNvSpPr>
            <a:spLocks noChangeArrowheads="1"/>
          </p:cNvSpPr>
          <p:nvPr/>
        </p:nvSpPr>
        <p:spPr bwMode="auto">
          <a:xfrm>
            <a:off x="2464988" y="3425890"/>
            <a:ext cx="373630" cy="140164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5" name="Flèche gauche 14"/>
          <p:cNvSpPr>
            <a:spLocks noChangeArrowheads="1"/>
          </p:cNvSpPr>
          <p:nvPr/>
        </p:nvSpPr>
        <p:spPr bwMode="auto">
          <a:xfrm>
            <a:off x="5273071" y="3227654"/>
            <a:ext cx="522022" cy="198236"/>
          </a:xfrm>
          <a:prstGeom prst="leftArrow">
            <a:avLst>
              <a:gd name="adj1" fmla="val 50000"/>
              <a:gd name="adj2" fmla="val 49993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16" name="Flèche vers le bas 15"/>
          <p:cNvSpPr/>
          <p:nvPr/>
        </p:nvSpPr>
        <p:spPr>
          <a:xfrm>
            <a:off x="6774511" y="1836751"/>
            <a:ext cx="207919" cy="400406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6982430" y="3049599"/>
            <a:ext cx="279400" cy="394606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1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329865"/>
            <a:ext cx="9491133" cy="9144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sz="2800" dirty="0" smtClean="0"/>
              <a:t>Interface </a:t>
            </a:r>
            <a:r>
              <a:rPr lang="fr-FR" sz="2800" dirty="0" err="1" smtClean="0"/>
              <a:t>teimeta</a:t>
            </a:r>
            <a:r>
              <a:rPr lang="fr-FR" sz="2800" dirty="0"/>
              <a:t> : </a:t>
            </a:r>
            <a:r>
              <a:rPr lang="fr-FR" sz="2800" dirty="0" smtClean="0"/>
              <a:t>le locuteur</a:t>
            </a:r>
            <a:br>
              <a:rPr lang="fr-FR" sz="2800" dirty="0" smtClean="0"/>
            </a:br>
            <a:r>
              <a:rPr lang="fr-FR" sz="2800" dirty="0" smtClean="0"/>
              <a:t>http</a:t>
            </a:r>
            <a:r>
              <a:rPr lang="fr-FR" sz="2800" dirty="0"/>
              <a:t>://ct3.ortolang.fr/teimeta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2E57-1BD3-E44C-B15B-3C85C9D882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" y="2376150"/>
            <a:ext cx="9144000" cy="913006"/>
          </a:xfrm>
          <a:prstGeom prst="rect">
            <a:avLst/>
          </a:prstGeom>
        </p:spPr>
      </p:pic>
      <p:sp>
        <p:nvSpPr>
          <p:cNvPr id="8" name="Flèche vers le bas 7"/>
          <p:cNvSpPr/>
          <p:nvPr/>
        </p:nvSpPr>
        <p:spPr>
          <a:xfrm>
            <a:off x="8167906" y="1961596"/>
            <a:ext cx="279400" cy="381000"/>
          </a:xfrm>
          <a:prstGeom prst="down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14566</TotalTime>
  <Words>81</Words>
  <Application>Microsoft Office PowerPoint</Application>
  <PresentationFormat>Affichage à l'écran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Perception</vt:lpstr>
      <vt:lpstr>teiMeta : la liste de mots</vt:lpstr>
      <vt:lpstr>Interface teimeta : la ressource http://ct3.ortolang.fr/teimeta</vt:lpstr>
      <vt:lpstr>Interface teimeta : situation et enregistrement http://ct3.ortolang.fr/teimeta</vt:lpstr>
      <vt:lpstr>Interface teimeta : le locuteur  http://ct3.ortolang.fr/teimeta</vt:lpstr>
      <vt:lpstr>Interface teimeta : les annotations http://ct3.ortolang.fr/teimeta</vt:lpstr>
      <vt:lpstr>teiMeta : la conversation libre</vt:lpstr>
      <vt:lpstr>Interface teimeta : la ressource http://ct3.ortolang.fr/teimeta</vt:lpstr>
      <vt:lpstr>Interface teimeta : situation et enregistrement http://ct3.ortolang.fr/teimeta</vt:lpstr>
      <vt:lpstr>Interface teimeta : le locuteur http://ct3.ortolang.fr/teimeta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Consortium Corpus Oraux et Multimodaux de l’IR-CORPUS</dc:title>
  <dc:creator>stephanie girault</dc:creator>
  <cp:lastModifiedBy>Carole</cp:lastModifiedBy>
  <cp:revision>218</cp:revision>
  <cp:lastPrinted>2011-09-26T12:51:24Z</cp:lastPrinted>
  <dcterms:created xsi:type="dcterms:W3CDTF">2011-09-19T13:26:52Z</dcterms:created>
  <dcterms:modified xsi:type="dcterms:W3CDTF">2018-01-19T16:41:04Z</dcterms:modified>
</cp:coreProperties>
</file>