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8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2D51-6C2E-457A-BAE3-B75988B2EC33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0F55-DF09-4168-AFD6-6B925ACE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flow.com/blog/build-css-grid-layouts-visually-in-webfl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9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Layout is the new layout model for CSS that provides a mechanism to divide a webpage into rows and columns using a set of predictable sizing behavior.</a:t>
            </a:r>
          </a:p>
          <a:p>
            <a:r>
              <a:rPr lang="en-US" dirty="0" smtClean="0"/>
              <a:t>It offers the ability to precisely position and size the building blocks of a webpage with great flexibility and control without requiring markup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vs Flex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layout optimized for 2-dimensional layouts: those in which alignment of content is desired in both dimensions.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Flex layout focuses on space distribution within a single-axis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890181"/>
            <a:ext cx="462915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4479143"/>
            <a:ext cx="46291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9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 vs Flex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line, Grid track, Grid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line: A line that exists on each side of a row and a column</a:t>
            </a:r>
          </a:p>
          <a:p>
            <a:r>
              <a:rPr lang="en-US" dirty="0" smtClean="0"/>
              <a:t>Grid track: The space between 2 grid lines. A grid track can either be a row or a column</a:t>
            </a:r>
          </a:p>
          <a:p>
            <a:r>
              <a:rPr lang="en-US" dirty="0" smtClean="0"/>
              <a:t>Grid cell: The space between 2 vertical grid lines and 2 horizontal </a:t>
            </a:r>
            <a:r>
              <a:rPr lang="en-US" smtClean="0"/>
              <a:t>grid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0" y="623842"/>
            <a:ext cx="7128131" cy="5487587"/>
          </a:xfrm>
        </p:spPr>
      </p:pic>
    </p:spTree>
    <p:extLst>
      <p:ext uri="{BB962C8B-B14F-4D97-AF65-F5344CB8AC3E}">
        <p14:creationId xmlns:p14="http://schemas.microsoft.com/office/powerpoint/2010/main" val="88503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Flow: </a:t>
            </a:r>
            <a:r>
              <a:rPr lang="en-US" dirty="0">
                <a:hlinkClick r:id="rId2"/>
              </a:rPr>
              <a:t>https://webflow.com/blog/build-css-grid-layouts-visually-in-webflow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1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162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Recap</vt:lpstr>
      <vt:lpstr>Grid layout vs Flex layout</vt:lpstr>
      <vt:lpstr>Grid layout vs Flex layout</vt:lpstr>
      <vt:lpstr>Grid line, Grid track, Grid cell</vt:lpstr>
      <vt:lpstr>PowerPoint Presentation</vt:lpstr>
      <vt:lpstr>Grid Layout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Consultant - Adolphe John Christopher</dc:creator>
  <cp:lastModifiedBy>Consultant - Adolphe John Christopher</cp:lastModifiedBy>
  <cp:revision>18</cp:revision>
  <dcterms:created xsi:type="dcterms:W3CDTF">2020-01-22T08:04:51Z</dcterms:created>
  <dcterms:modified xsi:type="dcterms:W3CDTF">2020-01-27T06:41:45Z</dcterms:modified>
</cp:coreProperties>
</file>