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2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0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6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1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9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1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828545" y="1519927"/>
            <a:ext cx="1021051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COI sequences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1259632" y="3338560"/>
            <a:ext cx="765337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</a:rPr>
              <a:t>150 bp</a:t>
            </a:r>
            <a:endParaRPr lang="en-NZ" sz="1600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4086368" y="3338560"/>
            <a:ext cx="765337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</a:rPr>
              <a:t>300 bp</a:t>
            </a:r>
            <a:endParaRPr lang="en-NZ" sz="1600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814929" y="3338560"/>
            <a:ext cx="765337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</a:rPr>
              <a:t>450 bp</a:t>
            </a:r>
            <a:endParaRPr lang="en-NZ" sz="16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7768068" y="3338560"/>
            <a:ext cx="765337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</a:rPr>
              <a:t>600+ bp</a:t>
            </a:r>
            <a:endParaRPr lang="en-NZ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H="1">
            <a:off x="1642301" y="2428765"/>
            <a:ext cx="2696770" cy="90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>
            <a:off x="4339071" y="2428765"/>
            <a:ext cx="129966" cy="90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4339071" y="2428765"/>
            <a:ext cx="1858527" cy="90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8" idx="1"/>
          </p:cNvCxnSpPr>
          <p:nvPr/>
        </p:nvCxnSpPr>
        <p:spPr>
          <a:xfrm>
            <a:off x="4339071" y="2428765"/>
            <a:ext cx="3811666" cy="90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ingle Corner Rectangle 8"/>
          <p:cNvSpPr/>
          <p:nvPr/>
        </p:nvSpPr>
        <p:spPr>
          <a:xfrm>
            <a:off x="395536" y="5301208"/>
            <a:ext cx="746463" cy="77832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min</a:t>
            </a:r>
            <a:r>
              <a:rPr lang="en-NZ" sz="1200" dirty="0" smtClean="0">
                <a:solidFill>
                  <a:schemeClr val="tx1"/>
                </a:solidFill>
              </a:rPr>
              <a:t>=1</a:t>
            </a:r>
          </a:p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max</a:t>
            </a:r>
            <a:r>
              <a:rPr lang="en-NZ" sz="1200" dirty="0" smtClean="0">
                <a:solidFill>
                  <a:schemeClr val="tx1"/>
                </a:solidFill>
              </a:rPr>
              <a:t>=1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9" idx="3"/>
          </p:cNvCxnSpPr>
          <p:nvPr/>
        </p:nvCxnSpPr>
        <p:spPr>
          <a:xfrm flipH="1">
            <a:off x="768768" y="4247398"/>
            <a:ext cx="873533" cy="1053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2" idx="3"/>
          </p:cNvCxnSpPr>
          <p:nvPr/>
        </p:nvCxnSpPr>
        <p:spPr>
          <a:xfrm>
            <a:off x="1642301" y="4247398"/>
            <a:ext cx="25330" cy="10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76" idx="3"/>
          </p:cNvCxnSpPr>
          <p:nvPr/>
        </p:nvCxnSpPr>
        <p:spPr>
          <a:xfrm>
            <a:off x="1642301" y="4247398"/>
            <a:ext cx="1813013" cy="10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74" idx="3"/>
          </p:cNvCxnSpPr>
          <p:nvPr/>
        </p:nvCxnSpPr>
        <p:spPr>
          <a:xfrm>
            <a:off x="1642301" y="4247398"/>
            <a:ext cx="930233" cy="10538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10800000">
            <a:off x="4044472" y="5290102"/>
            <a:ext cx="313600" cy="778669"/>
          </a:xfrm>
          <a:prstGeom prst="leftBrace">
            <a:avLst>
              <a:gd name="adj1" fmla="val 8333"/>
              <a:gd name="adj2" fmla="val 50401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4409103" y="5387031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ARFF files</a:t>
            </a:r>
            <a:endParaRPr lang="en-NZ" sz="2400" dirty="0"/>
          </a:p>
        </p:txBody>
      </p:sp>
      <p:sp>
        <p:nvSpPr>
          <p:cNvPr id="56" name="Flowchart: Magnetic Disk 3"/>
          <p:cNvSpPr/>
          <p:nvPr/>
        </p:nvSpPr>
        <p:spPr>
          <a:xfrm>
            <a:off x="3663205" y="230659"/>
            <a:ext cx="1351732" cy="90883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NCBI/iBOL</a:t>
            </a:r>
            <a:endParaRPr lang="en-NZ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6" idx="1"/>
            <a:endCxn id="4" idx="1"/>
          </p:cNvCxnSpPr>
          <p:nvPr/>
        </p:nvCxnSpPr>
        <p:spPr>
          <a:xfrm>
            <a:off x="4339071" y="1138529"/>
            <a:ext cx="0" cy="3813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nip Single Corner Rectangle 71"/>
          <p:cNvSpPr/>
          <p:nvPr/>
        </p:nvSpPr>
        <p:spPr>
          <a:xfrm>
            <a:off x="1294399" y="5301555"/>
            <a:ext cx="746463" cy="77832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…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4" name="Snip Single Corner Rectangle 73"/>
          <p:cNvSpPr/>
          <p:nvPr/>
        </p:nvSpPr>
        <p:spPr>
          <a:xfrm>
            <a:off x="2199302" y="5301207"/>
            <a:ext cx="746463" cy="77832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min</a:t>
            </a:r>
            <a:r>
              <a:rPr lang="en-NZ" sz="1200" dirty="0" smtClean="0">
                <a:solidFill>
                  <a:schemeClr val="tx1"/>
                </a:solidFill>
              </a:rPr>
              <a:t>=1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max</a:t>
            </a:r>
            <a:r>
              <a:rPr lang="en-NZ" sz="1200" dirty="0" smtClean="0">
                <a:solidFill>
                  <a:schemeClr val="tx1"/>
                </a:solidFill>
              </a:rPr>
              <a:t>=5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6" name="Snip Single Corner Rectangle 75"/>
          <p:cNvSpPr/>
          <p:nvPr/>
        </p:nvSpPr>
        <p:spPr>
          <a:xfrm>
            <a:off x="3082082" y="5301555"/>
            <a:ext cx="746463" cy="77832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min</a:t>
            </a:r>
            <a:r>
              <a:rPr lang="en-NZ" sz="1200" dirty="0" smtClean="0">
                <a:solidFill>
                  <a:schemeClr val="tx1"/>
                </a:solidFill>
              </a:rPr>
              <a:t>=1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max</a:t>
            </a:r>
            <a:r>
              <a:rPr lang="en-NZ" sz="1200" dirty="0" smtClean="0">
                <a:solidFill>
                  <a:schemeClr val="tx1"/>
                </a:solidFill>
              </a:rPr>
              <a:t>=6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99464" y="479314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69037" y="4247398"/>
            <a:ext cx="0" cy="684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" idx="3"/>
          </p:cNvCxnSpPr>
          <p:nvPr/>
        </p:nvCxnSpPr>
        <p:spPr>
          <a:xfrm>
            <a:off x="6197598" y="4247398"/>
            <a:ext cx="0" cy="684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025578" y="479314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981164" y="479314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8150737" y="4247398"/>
            <a:ext cx="0" cy="684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0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8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55501" y="1159039"/>
            <a:ext cx="4433606" cy="49718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3955" y="1260448"/>
            <a:ext cx="4035672" cy="4699735"/>
            <a:chOff x="395536" y="230659"/>
            <a:chExt cx="5833308" cy="6047563"/>
          </a:xfrm>
        </p:grpSpPr>
        <p:sp>
          <p:nvSpPr>
            <p:cNvPr id="4" name="Flowchart: Magnetic Disk 3"/>
            <p:cNvSpPr/>
            <p:nvPr/>
          </p:nvSpPr>
          <p:spPr>
            <a:xfrm>
              <a:off x="1759372" y="1519927"/>
              <a:ext cx="1186393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COI sequences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259632" y="3338560"/>
              <a:ext cx="765337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150 bp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3602191" y="3338560"/>
              <a:ext cx="765337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300 bp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4549714" y="3338561"/>
              <a:ext cx="765337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450 bp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5463507" y="3338560"/>
              <a:ext cx="765337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600+ bp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 flipH="1">
              <a:off x="1642302" y="2428764"/>
              <a:ext cx="710267" cy="909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3"/>
              <a:endCxn id="6" idx="1"/>
            </p:cNvCxnSpPr>
            <p:nvPr/>
          </p:nvCxnSpPr>
          <p:spPr>
            <a:xfrm>
              <a:off x="2352569" y="2428765"/>
              <a:ext cx="1632291" cy="909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3"/>
              <a:endCxn id="7" idx="1"/>
            </p:cNvCxnSpPr>
            <p:nvPr/>
          </p:nvCxnSpPr>
          <p:spPr>
            <a:xfrm>
              <a:off x="2352569" y="2428765"/>
              <a:ext cx="2579814" cy="9097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3"/>
              <a:endCxn id="8" idx="1"/>
            </p:cNvCxnSpPr>
            <p:nvPr/>
          </p:nvCxnSpPr>
          <p:spPr>
            <a:xfrm>
              <a:off x="2352569" y="2428765"/>
              <a:ext cx="3493607" cy="909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ingle Corner Rectangle 8"/>
            <p:cNvSpPr/>
            <p:nvPr/>
          </p:nvSpPr>
          <p:spPr>
            <a:xfrm>
              <a:off x="395536" y="5301206"/>
              <a:ext cx="746463" cy="97701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k</a:t>
              </a:r>
              <a:r>
                <a:rPr lang="en-NZ" sz="1200" baseline="-25000" dirty="0" smtClean="0">
                  <a:solidFill>
                    <a:schemeClr val="tx1"/>
                  </a:solidFill>
                </a:rPr>
                <a:t>min</a:t>
              </a:r>
              <a:r>
                <a:rPr lang="en-NZ" sz="1200" dirty="0" smtClean="0">
                  <a:solidFill>
                    <a:schemeClr val="tx1"/>
                  </a:solidFill>
                </a:rPr>
                <a:t>=1</a:t>
              </a:r>
            </a:p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k</a:t>
              </a:r>
              <a:r>
                <a:rPr lang="en-NZ" sz="1200" baseline="-25000" dirty="0" smtClean="0">
                  <a:solidFill>
                    <a:schemeClr val="tx1"/>
                  </a:solidFill>
                </a:rPr>
                <a:t>max</a:t>
              </a:r>
              <a:r>
                <a:rPr lang="en-NZ" sz="1200" dirty="0" smtClean="0">
                  <a:solidFill>
                    <a:schemeClr val="tx1"/>
                  </a:solidFill>
                </a:rPr>
                <a:t>=1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5" idx="3"/>
              <a:endCxn id="9" idx="3"/>
            </p:cNvCxnSpPr>
            <p:nvPr/>
          </p:nvCxnSpPr>
          <p:spPr>
            <a:xfrm flipH="1">
              <a:off x="768768" y="4247398"/>
              <a:ext cx="873534" cy="10538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3"/>
              <a:endCxn id="72" idx="3"/>
            </p:cNvCxnSpPr>
            <p:nvPr/>
          </p:nvCxnSpPr>
          <p:spPr>
            <a:xfrm>
              <a:off x="1642302" y="4247398"/>
              <a:ext cx="25330" cy="10541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76" idx="3"/>
            </p:cNvCxnSpPr>
            <p:nvPr/>
          </p:nvCxnSpPr>
          <p:spPr>
            <a:xfrm>
              <a:off x="1642302" y="4247398"/>
              <a:ext cx="1012903" cy="10541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Left Brace 21"/>
            <p:cNvSpPr/>
            <p:nvPr/>
          </p:nvSpPr>
          <p:spPr>
            <a:xfrm rot="10800000">
              <a:off x="3342666" y="5301556"/>
              <a:ext cx="313601" cy="976664"/>
            </a:xfrm>
            <a:prstGeom prst="leftBrace">
              <a:avLst>
                <a:gd name="adj1" fmla="val 8333"/>
                <a:gd name="adj2" fmla="val 50401"/>
              </a:avLst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3766" y="5543439"/>
              <a:ext cx="1282654" cy="396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 smtClean="0"/>
                <a:t>ARFF files</a:t>
              </a:r>
              <a:endParaRPr lang="en-NZ" sz="1400" dirty="0"/>
            </a:p>
          </p:txBody>
        </p:sp>
        <p:sp>
          <p:nvSpPr>
            <p:cNvPr id="56" name="Flowchart: Magnetic Disk 3"/>
            <p:cNvSpPr/>
            <p:nvPr/>
          </p:nvSpPr>
          <p:spPr>
            <a:xfrm>
              <a:off x="1294401" y="230659"/>
              <a:ext cx="2048265" cy="908838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NCBI</a:t>
              </a:r>
              <a:r>
                <a:rPr lang="en-NZ" sz="1100" dirty="0">
                  <a:solidFill>
                    <a:schemeClr val="tx1"/>
                  </a:solidFill>
                </a:rPr>
                <a:t> </a:t>
              </a:r>
              <a:r>
                <a:rPr lang="en-NZ" sz="1100" dirty="0" smtClean="0">
                  <a:solidFill>
                    <a:schemeClr val="tx1"/>
                  </a:solidFill>
                </a:rPr>
                <a:t>Nucleotide DB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stCxn id="56" idx="1"/>
              <a:endCxn id="4" idx="1"/>
            </p:cNvCxnSpPr>
            <p:nvPr/>
          </p:nvCxnSpPr>
          <p:spPr>
            <a:xfrm>
              <a:off x="2318533" y="1138529"/>
              <a:ext cx="34036" cy="381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Snip Single Corner Rectangle 71"/>
            <p:cNvSpPr/>
            <p:nvPr/>
          </p:nvSpPr>
          <p:spPr>
            <a:xfrm>
              <a:off x="1294400" y="5301555"/>
              <a:ext cx="746463" cy="976667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…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Snip Single Corner Rectangle 75"/>
            <p:cNvSpPr/>
            <p:nvPr/>
          </p:nvSpPr>
          <p:spPr>
            <a:xfrm>
              <a:off x="2281973" y="5301555"/>
              <a:ext cx="746463" cy="97666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k</a:t>
              </a:r>
              <a:r>
                <a:rPr lang="en-NZ" sz="1200" baseline="-25000" dirty="0" smtClean="0">
                  <a:solidFill>
                    <a:schemeClr val="tx1"/>
                  </a:solidFill>
                </a:rPr>
                <a:t>min</a:t>
              </a:r>
              <a:r>
                <a:rPr lang="en-NZ" sz="1200" dirty="0" smtClean="0">
                  <a:solidFill>
                    <a:schemeClr val="tx1"/>
                  </a:solidFill>
                </a:rPr>
                <a:t>=1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k</a:t>
              </a:r>
              <a:r>
                <a:rPr lang="en-NZ" sz="1200" baseline="-25000" dirty="0" smtClean="0">
                  <a:solidFill>
                    <a:schemeClr val="tx1"/>
                  </a:solidFill>
                </a:rPr>
                <a:t>max</a:t>
              </a:r>
              <a:r>
                <a:rPr lang="en-NZ" sz="1200" dirty="0" smtClean="0">
                  <a:solidFill>
                    <a:schemeClr val="tx1"/>
                  </a:solidFill>
                </a:rPr>
                <a:t>=6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15287" y="4793140"/>
              <a:ext cx="34403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3984860" y="4247399"/>
              <a:ext cx="0" cy="684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7" idx="3"/>
            </p:cNvCxnSpPr>
            <p:nvPr/>
          </p:nvCxnSpPr>
          <p:spPr>
            <a:xfrm>
              <a:off x="4932383" y="4247400"/>
              <a:ext cx="0" cy="684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760363" y="4793141"/>
              <a:ext cx="34403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6604" y="4793139"/>
              <a:ext cx="344039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5846177" y="4247399"/>
              <a:ext cx="0" cy="684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351935" y="834226"/>
            <a:ext cx="1749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For family and genus:</a:t>
            </a:r>
            <a:endParaRPr lang="en-NZ" sz="1400" dirty="0"/>
          </a:p>
        </p:txBody>
      </p:sp>
      <p:sp>
        <p:nvSpPr>
          <p:cNvPr id="59" name="Rectangle 58"/>
          <p:cNvSpPr/>
          <p:nvPr/>
        </p:nvSpPr>
        <p:spPr>
          <a:xfrm>
            <a:off x="4870445" y="1159039"/>
            <a:ext cx="3812700" cy="49718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5088899" y="1260448"/>
            <a:ext cx="3403480" cy="4699735"/>
            <a:chOff x="395536" y="230659"/>
            <a:chExt cx="4919515" cy="6047563"/>
          </a:xfrm>
        </p:grpSpPr>
        <p:sp>
          <p:nvSpPr>
            <p:cNvPr id="61" name="Flowchart: Magnetic Disk 3"/>
            <p:cNvSpPr/>
            <p:nvPr/>
          </p:nvSpPr>
          <p:spPr>
            <a:xfrm>
              <a:off x="1759372" y="1519927"/>
              <a:ext cx="1186393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COI sequences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Flowchart: Magnetic Disk 4"/>
            <p:cNvSpPr/>
            <p:nvPr/>
          </p:nvSpPr>
          <p:spPr>
            <a:xfrm>
              <a:off x="1259632" y="3338560"/>
              <a:ext cx="765337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150 bp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Magnetic Disk 5"/>
            <p:cNvSpPr/>
            <p:nvPr/>
          </p:nvSpPr>
          <p:spPr>
            <a:xfrm>
              <a:off x="3602191" y="3338560"/>
              <a:ext cx="765337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300 bp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Flowchart: Magnetic Disk 6"/>
            <p:cNvSpPr/>
            <p:nvPr/>
          </p:nvSpPr>
          <p:spPr>
            <a:xfrm>
              <a:off x="4549714" y="3338561"/>
              <a:ext cx="765337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450 bp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61" idx="3"/>
              <a:endCxn id="62" idx="1"/>
            </p:cNvCxnSpPr>
            <p:nvPr/>
          </p:nvCxnSpPr>
          <p:spPr>
            <a:xfrm flipH="1">
              <a:off x="1642302" y="2428764"/>
              <a:ext cx="710267" cy="909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1" idx="3"/>
              <a:endCxn id="63" idx="1"/>
            </p:cNvCxnSpPr>
            <p:nvPr/>
          </p:nvCxnSpPr>
          <p:spPr>
            <a:xfrm>
              <a:off x="2352569" y="2428765"/>
              <a:ext cx="1632291" cy="909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1" idx="3"/>
              <a:endCxn id="64" idx="1"/>
            </p:cNvCxnSpPr>
            <p:nvPr/>
          </p:nvCxnSpPr>
          <p:spPr>
            <a:xfrm>
              <a:off x="2352569" y="2428765"/>
              <a:ext cx="2579814" cy="9097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Snip Single Corner Rectangle 69"/>
            <p:cNvSpPr/>
            <p:nvPr/>
          </p:nvSpPr>
          <p:spPr>
            <a:xfrm>
              <a:off x="395536" y="5301206"/>
              <a:ext cx="746463" cy="97701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k</a:t>
              </a:r>
              <a:r>
                <a:rPr lang="en-NZ" sz="1200" baseline="-25000" dirty="0" smtClean="0">
                  <a:solidFill>
                    <a:schemeClr val="tx1"/>
                  </a:solidFill>
                </a:rPr>
                <a:t>min</a:t>
              </a:r>
              <a:r>
                <a:rPr lang="en-NZ" sz="1200" dirty="0" smtClean="0">
                  <a:solidFill>
                    <a:schemeClr val="tx1"/>
                  </a:solidFill>
                </a:rPr>
                <a:t>=1</a:t>
              </a:r>
            </a:p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k</a:t>
              </a:r>
              <a:r>
                <a:rPr lang="en-NZ" sz="1200" baseline="-25000" dirty="0" smtClean="0">
                  <a:solidFill>
                    <a:schemeClr val="tx1"/>
                  </a:solidFill>
                </a:rPr>
                <a:t>max</a:t>
              </a:r>
              <a:r>
                <a:rPr lang="en-NZ" sz="1200" dirty="0" smtClean="0">
                  <a:solidFill>
                    <a:schemeClr val="tx1"/>
                  </a:solidFill>
                </a:rPr>
                <a:t>=1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62" idx="3"/>
              <a:endCxn id="70" idx="3"/>
            </p:cNvCxnSpPr>
            <p:nvPr/>
          </p:nvCxnSpPr>
          <p:spPr>
            <a:xfrm flipH="1">
              <a:off x="768768" y="4247398"/>
              <a:ext cx="873534" cy="10538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2" idx="3"/>
              <a:endCxn id="81" idx="3"/>
            </p:cNvCxnSpPr>
            <p:nvPr/>
          </p:nvCxnSpPr>
          <p:spPr>
            <a:xfrm>
              <a:off x="1642302" y="4247398"/>
              <a:ext cx="25330" cy="10541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2" idx="3"/>
              <a:endCxn id="82" idx="3"/>
            </p:cNvCxnSpPr>
            <p:nvPr/>
          </p:nvCxnSpPr>
          <p:spPr>
            <a:xfrm>
              <a:off x="1642302" y="4247398"/>
              <a:ext cx="1012903" cy="10541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Left Brace 76"/>
            <p:cNvSpPr/>
            <p:nvPr/>
          </p:nvSpPr>
          <p:spPr>
            <a:xfrm rot="10800000">
              <a:off x="3342666" y="5301556"/>
              <a:ext cx="313601" cy="976664"/>
            </a:xfrm>
            <a:prstGeom prst="leftBrace">
              <a:avLst>
                <a:gd name="adj1" fmla="val 8333"/>
                <a:gd name="adj2" fmla="val 50401"/>
              </a:avLst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43766" y="5543439"/>
              <a:ext cx="1282654" cy="396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 smtClean="0"/>
                <a:t>ARFF files</a:t>
              </a:r>
              <a:endParaRPr lang="en-NZ" sz="1400" dirty="0"/>
            </a:p>
          </p:txBody>
        </p:sp>
        <p:sp>
          <p:nvSpPr>
            <p:cNvPr id="79" name="Flowchart: Magnetic Disk 3"/>
            <p:cNvSpPr/>
            <p:nvPr/>
          </p:nvSpPr>
          <p:spPr>
            <a:xfrm>
              <a:off x="1294401" y="230659"/>
              <a:ext cx="2048265" cy="908838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iBOL Data Release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79" idx="1"/>
              <a:endCxn id="61" idx="1"/>
            </p:cNvCxnSpPr>
            <p:nvPr/>
          </p:nvCxnSpPr>
          <p:spPr>
            <a:xfrm>
              <a:off x="2318533" y="1138529"/>
              <a:ext cx="34036" cy="381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Snip Single Corner Rectangle 80"/>
            <p:cNvSpPr/>
            <p:nvPr/>
          </p:nvSpPr>
          <p:spPr>
            <a:xfrm>
              <a:off x="1294400" y="5301555"/>
              <a:ext cx="746463" cy="976667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…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Snip Single Corner Rectangle 81"/>
            <p:cNvSpPr/>
            <p:nvPr/>
          </p:nvSpPr>
          <p:spPr>
            <a:xfrm>
              <a:off x="2281973" y="5301555"/>
              <a:ext cx="746463" cy="97666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k</a:t>
              </a:r>
              <a:r>
                <a:rPr lang="en-NZ" sz="1200" baseline="-25000" dirty="0" smtClean="0">
                  <a:solidFill>
                    <a:schemeClr val="tx1"/>
                  </a:solidFill>
                </a:rPr>
                <a:t>min</a:t>
              </a:r>
              <a:r>
                <a:rPr lang="en-NZ" sz="1200" dirty="0" smtClean="0">
                  <a:solidFill>
                    <a:schemeClr val="tx1"/>
                  </a:solidFill>
                </a:rPr>
                <a:t>=1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k</a:t>
              </a:r>
              <a:r>
                <a:rPr lang="en-NZ" sz="1200" baseline="-25000" dirty="0" smtClean="0">
                  <a:solidFill>
                    <a:schemeClr val="tx1"/>
                  </a:solidFill>
                </a:rPr>
                <a:t>max</a:t>
              </a:r>
              <a:r>
                <a:rPr lang="en-NZ" sz="1200" dirty="0" smtClean="0">
                  <a:solidFill>
                    <a:schemeClr val="tx1"/>
                  </a:solidFill>
                </a:rPr>
                <a:t>=6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15287" y="4793140"/>
              <a:ext cx="34403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3984860" y="4247399"/>
              <a:ext cx="0" cy="684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4" idx="3"/>
            </p:cNvCxnSpPr>
            <p:nvPr/>
          </p:nvCxnSpPr>
          <p:spPr>
            <a:xfrm>
              <a:off x="4932383" y="4247400"/>
              <a:ext cx="0" cy="684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760363" y="4793141"/>
              <a:ext cx="34403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870445" y="834226"/>
            <a:ext cx="1043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For species: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413096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106</Words>
  <Application>Microsoft Macintosh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Beckham</dc:creator>
  <cp:lastModifiedBy>Christopher Beckham</cp:lastModifiedBy>
  <cp:revision>9</cp:revision>
  <dcterms:created xsi:type="dcterms:W3CDTF">2015-02-24T01:08:49Z</dcterms:created>
  <dcterms:modified xsi:type="dcterms:W3CDTF">2015-03-23T20:31:33Z</dcterms:modified>
</cp:coreProperties>
</file>