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7E3E-4B31-CD43-B9D1-D287CF8B059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828545" y="1519927"/>
            <a:ext cx="1021051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COI sequences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259632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150 </a:t>
            </a:r>
            <a:r>
              <a:rPr lang="en-NZ" sz="1600" dirty="0" smtClean="0">
                <a:solidFill>
                  <a:schemeClr val="tx1"/>
                </a:solidFill>
              </a:rPr>
              <a:t>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086368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300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814929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450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768068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600+ bp</a:t>
            </a:r>
            <a:endParaRPr lang="en-NZ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H="1">
            <a:off x="1642301" y="2428765"/>
            <a:ext cx="2696770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4339071" y="2428765"/>
            <a:ext cx="129966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339071" y="2428765"/>
            <a:ext cx="1858527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8" idx="1"/>
          </p:cNvCxnSpPr>
          <p:nvPr/>
        </p:nvCxnSpPr>
        <p:spPr>
          <a:xfrm>
            <a:off x="4339071" y="2428765"/>
            <a:ext cx="3811666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ingle Corner Rectangle 8"/>
          <p:cNvSpPr/>
          <p:nvPr/>
        </p:nvSpPr>
        <p:spPr>
          <a:xfrm>
            <a:off x="395536" y="5301208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9" idx="3"/>
          </p:cNvCxnSpPr>
          <p:nvPr/>
        </p:nvCxnSpPr>
        <p:spPr>
          <a:xfrm flipH="1">
            <a:off x="768768" y="4247398"/>
            <a:ext cx="873533" cy="105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2" idx="3"/>
          </p:cNvCxnSpPr>
          <p:nvPr/>
        </p:nvCxnSpPr>
        <p:spPr>
          <a:xfrm>
            <a:off x="1642301" y="4247398"/>
            <a:ext cx="25330" cy="10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6" idx="3"/>
          </p:cNvCxnSpPr>
          <p:nvPr/>
        </p:nvCxnSpPr>
        <p:spPr>
          <a:xfrm>
            <a:off x="1642301" y="4247398"/>
            <a:ext cx="1813013" cy="10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4" idx="3"/>
          </p:cNvCxnSpPr>
          <p:nvPr/>
        </p:nvCxnSpPr>
        <p:spPr>
          <a:xfrm>
            <a:off x="1642301" y="4247398"/>
            <a:ext cx="930233" cy="10538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0800000">
            <a:off x="4044472" y="5290102"/>
            <a:ext cx="313600" cy="778669"/>
          </a:xfrm>
          <a:prstGeom prst="leftBrace">
            <a:avLst>
              <a:gd name="adj1" fmla="val 8333"/>
              <a:gd name="adj2" fmla="val 50401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4409103" y="538703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ARFF files</a:t>
            </a:r>
            <a:endParaRPr lang="en-NZ" sz="2400" dirty="0"/>
          </a:p>
        </p:txBody>
      </p:sp>
      <p:sp>
        <p:nvSpPr>
          <p:cNvPr id="56" name="Flowchart: Magnetic Disk 3"/>
          <p:cNvSpPr/>
          <p:nvPr/>
        </p:nvSpPr>
        <p:spPr>
          <a:xfrm>
            <a:off x="3663205" y="230659"/>
            <a:ext cx="1351732" cy="9088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NCBI/iBOL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6" idx="1"/>
            <a:endCxn id="4" idx="1"/>
          </p:cNvCxnSpPr>
          <p:nvPr/>
        </p:nvCxnSpPr>
        <p:spPr>
          <a:xfrm>
            <a:off x="4339071" y="1138529"/>
            <a:ext cx="0" cy="3813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nip Single Corner Rectangle 71"/>
          <p:cNvSpPr/>
          <p:nvPr/>
        </p:nvSpPr>
        <p:spPr>
          <a:xfrm>
            <a:off x="1294399" y="5301555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…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4" name="Snip Single Corner Rectangle 73"/>
          <p:cNvSpPr/>
          <p:nvPr/>
        </p:nvSpPr>
        <p:spPr>
          <a:xfrm>
            <a:off x="2199302" y="5301207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=5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3082082" y="5301555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=6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99464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69037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" idx="3"/>
          </p:cNvCxnSpPr>
          <p:nvPr/>
        </p:nvCxnSpPr>
        <p:spPr>
          <a:xfrm>
            <a:off x="6197598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25578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981164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150737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38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Beckham</dc:creator>
  <cp:lastModifiedBy>Christopher Beckham</cp:lastModifiedBy>
  <cp:revision>5</cp:revision>
  <dcterms:created xsi:type="dcterms:W3CDTF">2015-02-24T01:08:49Z</dcterms:created>
  <dcterms:modified xsi:type="dcterms:W3CDTF">2015-02-25T21:40:58Z</dcterms:modified>
</cp:coreProperties>
</file>