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544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BBDF-9F54-7B44-B1BC-910637B7F1FD}" type="datetimeFigureOut">
              <a:rPr lang="en-US" smtClean="0"/>
              <a:t>23/09/16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135F-4720-8B47-ABA8-2F2DEE983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0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BBDF-9F54-7B44-B1BC-910637B7F1FD}" type="datetimeFigureOut">
              <a:rPr lang="en-US" smtClean="0"/>
              <a:t>23/09/16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135F-4720-8B47-ABA8-2F2DEE983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6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BBDF-9F54-7B44-B1BC-910637B7F1FD}" type="datetimeFigureOut">
              <a:rPr lang="en-US" smtClean="0"/>
              <a:t>23/09/16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135F-4720-8B47-ABA8-2F2DEE983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7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BBDF-9F54-7B44-B1BC-910637B7F1FD}" type="datetimeFigureOut">
              <a:rPr lang="en-US" smtClean="0"/>
              <a:t>23/09/16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135F-4720-8B47-ABA8-2F2DEE983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6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BBDF-9F54-7B44-B1BC-910637B7F1FD}" type="datetimeFigureOut">
              <a:rPr lang="en-US" smtClean="0"/>
              <a:t>23/09/16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135F-4720-8B47-ABA8-2F2DEE983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0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BBDF-9F54-7B44-B1BC-910637B7F1FD}" type="datetimeFigureOut">
              <a:rPr lang="en-US" smtClean="0"/>
              <a:t>23/09/16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135F-4720-8B47-ABA8-2F2DEE983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4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BBDF-9F54-7B44-B1BC-910637B7F1FD}" type="datetimeFigureOut">
              <a:rPr lang="en-US" smtClean="0"/>
              <a:t>23/09/16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135F-4720-8B47-ABA8-2F2DEE983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6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BBDF-9F54-7B44-B1BC-910637B7F1FD}" type="datetimeFigureOut">
              <a:rPr lang="en-US" smtClean="0"/>
              <a:t>23/09/16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135F-4720-8B47-ABA8-2F2DEE983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0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BBDF-9F54-7B44-B1BC-910637B7F1FD}" type="datetimeFigureOut">
              <a:rPr lang="en-US" smtClean="0"/>
              <a:t>23/09/16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135F-4720-8B47-ABA8-2F2DEE983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9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BBDF-9F54-7B44-B1BC-910637B7F1FD}" type="datetimeFigureOut">
              <a:rPr lang="en-US" smtClean="0"/>
              <a:t>23/09/16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135F-4720-8B47-ABA8-2F2DEE983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5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BBDF-9F54-7B44-B1BC-910637B7F1FD}" type="datetimeFigureOut">
              <a:rPr lang="en-US" smtClean="0"/>
              <a:t>23/09/16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0135F-4720-8B47-ABA8-2F2DEE983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8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FBBDF-9F54-7B44-B1BC-910637B7F1FD}" type="datetimeFigureOut">
              <a:rPr lang="en-US" smtClean="0"/>
              <a:t>23/09/16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0135F-4720-8B47-ABA8-2F2DEE983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3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47230" y="995866"/>
            <a:ext cx="274114" cy="24668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47230" y="1308649"/>
            <a:ext cx="274114" cy="24668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47230" y="1618832"/>
            <a:ext cx="274114" cy="24668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47230" y="1929981"/>
            <a:ext cx="274114" cy="24668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47230" y="2251714"/>
            <a:ext cx="274114" cy="24668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8" idx="2"/>
          </p:cNvCxnSpPr>
          <p:nvPr/>
        </p:nvCxnSpPr>
        <p:spPr>
          <a:xfrm flipV="1">
            <a:off x="1316250" y="2375056"/>
            <a:ext cx="830980" cy="541130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31689" y="1222229"/>
            <a:ext cx="242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cxnSp>
        <p:nvCxnSpPr>
          <p:cNvPr id="22" name="Straight Arrow Connector 21"/>
          <p:cNvCxnSpPr>
            <a:stCxn id="4" idx="6"/>
            <a:endCxn id="25" idx="2"/>
          </p:cNvCxnSpPr>
          <p:nvPr/>
        </p:nvCxnSpPr>
        <p:spPr>
          <a:xfrm>
            <a:off x="2421344" y="1119208"/>
            <a:ext cx="836728" cy="622966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258072" y="1618832"/>
            <a:ext cx="274114" cy="24668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8" idx="6"/>
            <a:endCxn id="25" idx="2"/>
          </p:cNvCxnSpPr>
          <p:nvPr/>
        </p:nvCxnSpPr>
        <p:spPr>
          <a:xfrm flipV="1">
            <a:off x="2421344" y="1742174"/>
            <a:ext cx="836728" cy="632882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6"/>
            <a:endCxn id="25" idx="2"/>
          </p:cNvCxnSpPr>
          <p:nvPr/>
        </p:nvCxnSpPr>
        <p:spPr>
          <a:xfrm>
            <a:off x="2421344" y="1431991"/>
            <a:ext cx="836728" cy="310183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6"/>
            <a:endCxn id="25" idx="2"/>
          </p:cNvCxnSpPr>
          <p:nvPr/>
        </p:nvCxnSpPr>
        <p:spPr>
          <a:xfrm>
            <a:off x="2421344" y="1742174"/>
            <a:ext cx="836728" cy="0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6"/>
            <a:endCxn id="25" idx="2"/>
          </p:cNvCxnSpPr>
          <p:nvPr/>
        </p:nvCxnSpPr>
        <p:spPr>
          <a:xfrm flipV="1">
            <a:off x="2421344" y="1742174"/>
            <a:ext cx="836728" cy="311149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34921" y="1082859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</a:t>
            </a:r>
            <a:r>
              <a:rPr lang="en-US" sz="1100" baseline="-25000" dirty="0" smtClean="0"/>
              <a:t>0</a:t>
            </a:r>
            <a:endParaRPr lang="en-US" sz="1100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2634921" y="2113446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</a:t>
            </a:r>
            <a:r>
              <a:rPr lang="en-US" sz="1100" baseline="-25000" dirty="0" smtClean="0"/>
              <a:t>k</a:t>
            </a:r>
            <a:r>
              <a:rPr lang="en-US" sz="1100" baseline="-25000" dirty="0" smtClean="0"/>
              <a:t>-1</a:t>
            </a:r>
            <a:endParaRPr lang="en-US" sz="1100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2144290" y="715984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f(x)</a:t>
            </a:r>
            <a:r>
              <a:rPr lang="en-US" sz="1100" baseline="-25000" dirty="0" smtClean="0"/>
              <a:t>0</a:t>
            </a:r>
            <a:endParaRPr lang="en-US" sz="1100" baseline="-25000" dirty="0"/>
          </a:p>
        </p:txBody>
      </p:sp>
      <p:cxnSp>
        <p:nvCxnSpPr>
          <p:cNvPr id="51" name="Straight Arrow Connector 50"/>
          <p:cNvCxnSpPr>
            <a:endCxn id="4" idx="2"/>
          </p:cNvCxnSpPr>
          <p:nvPr/>
        </p:nvCxnSpPr>
        <p:spPr>
          <a:xfrm>
            <a:off x="1324606" y="635039"/>
            <a:ext cx="822624" cy="484169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19819" y="2480553"/>
            <a:ext cx="493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f(x)</a:t>
            </a:r>
            <a:r>
              <a:rPr lang="en-US" sz="1100" baseline="-25000" dirty="0" smtClean="0"/>
              <a:t>k</a:t>
            </a:r>
            <a:r>
              <a:rPr lang="en-US" sz="1100" baseline="-25000" dirty="0" smtClean="0"/>
              <a:t>-1</a:t>
            </a:r>
            <a:endParaRPr lang="en-US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242899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63856" y="194010"/>
            <a:ext cx="1142144" cy="646538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</a:t>
            </a:r>
            <a:r>
              <a:rPr lang="en-US" sz="1100" dirty="0" smtClean="0">
                <a:solidFill>
                  <a:schemeClr val="tx1"/>
                </a:solidFill>
              </a:rPr>
              <a:t>rdinal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regression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471218" y="1305731"/>
            <a:ext cx="1142144" cy="646538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naïve approaches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967297" y="1305731"/>
            <a:ext cx="1142144" cy="646538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ordinal binary decomposition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663875" y="1305731"/>
            <a:ext cx="1142144" cy="646538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threshold models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3"/>
            <a:endCxn id="7" idx="0"/>
          </p:cNvCxnSpPr>
          <p:nvPr/>
        </p:nvCxnSpPr>
        <p:spPr>
          <a:xfrm flipH="1">
            <a:off x="2042290" y="745865"/>
            <a:ext cx="1988829" cy="559866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4"/>
            <a:endCxn id="8" idx="0"/>
          </p:cNvCxnSpPr>
          <p:nvPr/>
        </p:nvCxnSpPr>
        <p:spPr>
          <a:xfrm>
            <a:off x="4434928" y="840548"/>
            <a:ext cx="103441" cy="465183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5"/>
            <a:endCxn id="9" idx="0"/>
          </p:cNvCxnSpPr>
          <p:nvPr/>
        </p:nvCxnSpPr>
        <p:spPr>
          <a:xfrm>
            <a:off x="4838737" y="745865"/>
            <a:ext cx="1396210" cy="559866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76537" y="2234724"/>
            <a:ext cx="1142144" cy="646538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regression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7" idx="3"/>
            <a:endCxn id="27" idx="0"/>
          </p:cNvCxnSpPr>
          <p:nvPr/>
        </p:nvCxnSpPr>
        <p:spPr>
          <a:xfrm flipH="1">
            <a:off x="747609" y="1857586"/>
            <a:ext cx="890872" cy="377138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4"/>
            <a:endCxn id="36" idx="0"/>
          </p:cNvCxnSpPr>
          <p:nvPr/>
        </p:nvCxnSpPr>
        <p:spPr>
          <a:xfrm flipH="1">
            <a:off x="1993810" y="1952269"/>
            <a:ext cx="48480" cy="282455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422738" y="2234724"/>
            <a:ext cx="1142144" cy="646538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nominal classification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7" idx="5"/>
            <a:endCxn id="42" idx="0"/>
          </p:cNvCxnSpPr>
          <p:nvPr/>
        </p:nvCxnSpPr>
        <p:spPr>
          <a:xfrm>
            <a:off x="2446099" y="1857586"/>
            <a:ext cx="846685" cy="377138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721712" y="2234724"/>
            <a:ext cx="1142144" cy="64653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cost-sensitive classification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8" idx="4"/>
            <a:endCxn id="55" idx="0"/>
          </p:cNvCxnSpPr>
          <p:nvPr/>
        </p:nvCxnSpPr>
        <p:spPr>
          <a:xfrm flipH="1">
            <a:off x="4267665" y="1952269"/>
            <a:ext cx="270704" cy="928993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8" idx="5"/>
            <a:endCxn id="57" idx="0"/>
          </p:cNvCxnSpPr>
          <p:nvPr/>
        </p:nvCxnSpPr>
        <p:spPr>
          <a:xfrm>
            <a:off x="4942178" y="1857586"/>
            <a:ext cx="571072" cy="1023676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696593" y="2881262"/>
            <a:ext cx="1142144" cy="646538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multiple models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4942178" y="2881262"/>
            <a:ext cx="1142144" cy="64653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multiple output single model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50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81507" y="1939089"/>
            <a:ext cx="5642641" cy="15257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4276" y="2574830"/>
            <a:ext cx="665549" cy="42027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>
              <a:lnSpc>
                <a:spcPct val="8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pple Symbols"/>
                <a:cs typeface="Apple Symbols"/>
              </a:rPr>
              <a:t>Input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pple Symbols"/>
              <a:cs typeface="Apple Symbol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89748" y="2182853"/>
            <a:ext cx="578572" cy="42027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>
              <a:lnSpc>
                <a:spcPct val="80000"/>
              </a:lnSpc>
            </a:pP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pple Symbols"/>
                <a:cs typeface="Apple Symbols"/>
              </a:rPr>
              <a:t>Conv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pple Symbols"/>
              <a:cs typeface="Apple Symbol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90172" y="2189455"/>
            <a:ext cx="571498" cy="420273"/>
          </a:xfrm>
          <a:prstGeom prst="roundRect">
            <a:avLst/>
          </a:prstGeom>
          <a:solidFill>
            <a:schemeClr val="accent3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>
              <a:lnSpc>
                <a:spcPct val="8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pple Symbols"/>
                <a:cs typeface="Apple Symbols"/>
              </a:rPr>
              <a:t>Batch</a:t>
            </a:r>
          </a:p>
          <a:p>
            <a:pPr algn="ctr">
              <a:lnSpc>
                <a:spcPct val="8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pple Symbols"/>
                <a:cs typeface="Apple Symbols"/>
              </a:rPr>
              <a:t>Norm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pple Symbols"/>
              <a:cs typeface="Apple Symbol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83522" y="2189455"/>
            <a:ext cx="581503" cy="420273"/>
          </a:xfrm>
          <a:prstGeom prst="roundRect">
            <a:avLst/>
          </a:prstGeom>
          <a:solidFill>
            <a:schemeClr val="accent2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>
              <a:lnSpc>
                <a:spcPct val="80000"/>
              </a:lnSpc>
            </a:pP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pple Symbols"/>
                <a:cs typeface="Apple Symbols"/>
              </a:rPr>
              <a:t>ReLU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pple Symbols"/>
              <a:cs typeface="Apple Symbols"/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2768320" y="2392990"/>
            <a:ext cx="221852" cy="0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183819" y="2609728"/>
            <a:ext cx="301525" cy="276629"/>
          </a:xfrm>
          <a:prstGeom prst="ellipse">
            <a:avLst/>
          </a:prstGeom>
          <a:solidFill>
            <a:schemeClr val="bg1">
              <a:alpha val="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>
              <a:lnSpc>
                <a:spcPct val="80000"/>
              </a:lnSpc>
            </a:pPr>
            <a:r>
              <a:rPr lang="en-US" sz="1400" dirty="0" smtClean="0">
                <a:solidFill>
                  <a:srgbClr val="000000"/>
                </a:solidFill>
              </a:rPr>
              <a:t>+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334582" y="2886357"/>
            <a:ext cx="0" cy="207775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589715" y="2182853"/>
            <a:ext cx="578572" cy="42027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>
              <a:lnSpc>
                <a:spcPct val="80000"/>
              </a:lnSpc>
            </a:pP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pple Symbols"/>
                <a:cs typeface="Apple Symbols"/>
              </a:rPr>
              <a:t>Conv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pple Symbols"/>
              <a:cs typeface="Apple Symbol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390139" y="2174935"/>
            <a:ext cx="593914" cy="420273"/>
          </a:xfrm>
          <a:prstGeom prst="roundRect">
            <a:avLst/>
          </a:prstGeom>
          <a:solidFill>
            <a:schemeClr val="accent3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>
              <a:lnSpc>
                <a:spcPct val="8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pple Symbols"/>
                <a:cs typeface="Apple Symbols"/>
              </a:rPr>
              <a:t>Batch</a:t>
            </a:r>
          </a:p>
          <a:p>
            <a:pPr algn="ctr">
              <a:lnSpc>
                <a:spcPct val="8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pple Symbols"/>
                <a:cs typeface="Apple Symbols"/>
              </a:rPr>
              <a:t>Norm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pple Symbols"/>
              <a:cs typeface="Apple Symbol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952180" y="2392990"/>
            <a:ext cx="0" cy="701141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69825" y="2794103"/>
            <a:ext cx="682355" cy="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1"/>
          </p:cNvCxnSpPr>
          <p:nvPr/>
        </p:nvCxnSpPr>
        <p:spPr>
          <a:xfrm>
            <a:off x="1952180" y="2392990"/>
            <a:ext cx="237568" cy="0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291437" y="2744328"/>
            <a:ext cx="575643" cy="0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561670" y="2399592"/>
            <a:ext cx="221852" cy="0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365025" y="2392990"/>
            <a:ext cx="221852" cy="0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168287" y="2403634"/>
            <a:ext cx="221852" cy="0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52180" y="3090797"/>
            <a:ext cx="4381069" cy="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992071" y="2407435"/>
            <a:ext cx="341178" cy="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330019" y="2400124"/>
            <a:ext cx="0" cy="195084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861720" y="384048"/>
            <a:ext cx="1886820" cy="84498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44492" y="601020"/>
            <a:ext cx="459784" cy="42027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pple Symbols"/>
                <a:cs typeface="Apple Symbols"/>
              </a:rPr>
              <a:t>X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81208" y="642800"/>
            <a:ext cx="577233" cy="3159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608277" y="798871"/>
            <a:ext cx="343903" cy="0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010489" y="642800"/>
            <a:ext cx="577233" cy="3159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31" idx="1"/>
          </p:cNvCxnSpPr>
          <p:nvPr/>
        </p:nvCxnSpPr>
        <p:spPr>
          <a:xfrm>
            <a:off x="2748540" y="806541"/>
            <a:ext cx="314061" cy="1692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3"/>
            <a:endCxn id="24" idx="1"/>
          </p:cNvCxnSpPr>
          <p:nvPr/>
        </p:nvCxnSpPr>
        <p:spPr>
          <a:xfrm flipV="1">
            <a:off x="604276" y="806541"/>
            <a:ext cx="257444" cy="4616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062601" y="385740"/>
            <a:ext cx="818835" cy="84498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182089" y="644492"/>
            <a:ext cx="577233" cy="3159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178634" y="380994"/>
            <a:ext cx="1886820" cy="84498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288247" y="640898"/>
            <a:ext cx="577233" cy="3159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915316" y="796969"/>
            <a:ext cx="343903" cy="0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317528" y="640898"/>
            <a:ext cx="577233" cy="3159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7" name="Straight Arrow Connector 36"/>
          <p:cNvCxnSpPr>
            <a:stCxn id="31" idx="3"/>
            <a:endCxn id="33" idx="1"/>
          </p:cNvCxnSpPr>
          <p:nvPr/>
        </p:nvCxnSpPr>
        <p:spPr>
          <a:xfrm flipV="1">
            <a:off x="3881436" y="803487"/>
            <a:ext cx="297198" cy="4746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120855" y="803487"/>
            <a:ext cx="526236" cy="7670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81208" y="956843"/>
            <a:ext cx="800300" cy="2351876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sys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558441" y="646821"/>
            <a:ext cx="5732996" cy="1292268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prstDash val="sys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12654" y="995563"/>
            <a:ext cx="1033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pple Symbols"/>
                <a:cs typeface="Apple Symbols"/>
              </a:rPr>
              <a:t>N </a:t>
            </a:r>
            <a:r>
              <a:rPr lang="en-US" sz="1200" dirty="0" err="1" smtClean="0">
                <a:latin typeface="Apple Symbols"/>
                <a:cs typeface="Apple Symbols"/>
              </a:rPr>
              <a:t>resnet</a:t>
            </a:r>
            <a:r>
              <a:rPr lang="en-US" sz="1200" dirty="0" smtClean="0">
                <a:latin typeface="Apple Symbols"/>
                <a:cs typeface="Apple Symbols"/>
              </a:rPr>
              <a:t> blocks</a:t>
            </a:r>
            <a:endParaRPr lang="en-US" sz="1200" dirty="0">
              <a:latin typeface="Apple Symbols"/>
              <a:cs typeface="Apple Symbol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41369" y="982902"/>
            <a:ext cx="1033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pple Symbols"/>
                <a:cs typeface="Apple Symbols"/>
              </a:rPr>
              <a:t>N </a:t>
            </a:r>
            <a:r>
              <a:rPr lang="en-US" sz="1200" dirty="0" err="1" smtClean="0">
                <a:latin typeface="Apple Symbols"/>
                <a:cs typeface="Apple Symbols"/>
              </a:rPr>
              <a:t>resnet</a:t>
            </a:r>
            <a:r>
              <a:rPr lang="en-US" sz="1200" dirty="0" smtClean="0">
                <a:latin typeface="Apple Symbols"/>
                <a:cs typeface="Apple Symbols"/>
              </a:rPr>
              <a:t> blocks</a:t>
            </a:r>
            <a:endParaRPr lang="en-US" sz="1200" dirty="0">
              <a:latin typeface="Apple Symbols"/>
              <a:cs typeface="Apple Symbols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709934" y="2534191"/>
            <a:ext cx="581503" cy="420273"/>
          </a:xfrm>
          <a:prstGeom prst="roundRect">
            <a:avLst/>
          </a:prstGeom>
          <a:solidFill>
            <a:schemeClr val="accent2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>
              <a:lnSpc>
                <a:spcPct val="80000"/>
              </a:lnSpc>
            </a:pP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pple Symbols"/>
                <a:cs typeface="Apple Symbols"/>
              </a:rPr>
              <a:t>ReLU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pple Symbols"/>
              <a:cs typeface="Apple Symbols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488082" y="2744328"/>
            <a:ext cx="221852" cy="0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6705770" y="323107"/>
            <a:ext cx="861019" cy="934115"/>
            <a:chOff x="6965865" y="61925"/>
            <a:chExt cx="1384956" cy="1502531"/>
          </a:xfrm>
        </p:grpSpPr>
        <p:sp>
          <p:nvSpPr>
            <p:cNvPr id="47" name="Oval 46"/>
            <p:cNvSpPr/>
            <p:nvPr/>
          </p:nvSpPr>
          <p:spPr>
            <a:xfrm>
              <a:off x="6965865" y="61925"/>
              <a:ext cx="274114" cy="246683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6965865" y="374708"/>
              <a:ext cx="274114" cy="246683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965865" y="684891"/>
              <a:ext cx="274114" cy="246683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965865" y="996040"/>
              <a:ext cx="274114" cy="246683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965865" y="1317773"/>
              <a:ext cx="274114" cy="246683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>
              <a:stCxn id="47" idx="6"/>
              <a:endCxn id="55" idx="2"/>
            </p:cNvCxnSpPr>
            <p:nvPr/>
          </p:nvCxnSpPr>
          <p:spPr>
            <a:xfrm>
              <a:off x="7239979" y="185267"/>
              <a:ext cx="836728" cy="622966"/>
            </a:xfrm>
            <a:prstGeom prst="straightConnector1">
              <a:avLst/>
            </a:prstGeom>
            <a:ln w="15875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8076707" y="684891"/>
              <a:ext cx="274114" cy="246683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>
              <a:stCxn id="51" idx="6"/>
              <a:endCxn id="55" idx="2"/>
            </p:cNvCxnSpPr>
            <p:nvPr/>
          </p:nvCxnSpPr>
          <p:spPr>
            <a:xfrm flipV="1">
              <a:off x="7239979" y="808233"/>
              <a:ext cx="836728" cy="632882"/>
            </a:xfrm>
            <a:prstGeom prst="straightConnector1">
              <a:avLst/>
            </a:prstGeom>
            <a:ln w="15875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8" idx="6"/>
              <a:endCxn id="55" idx="2"/>
            </p:cNvCxnSpPr>
            <p:nvPr/>
          </p:nvCxnSpPr>
          <p:spPr>
            <a:xfrm>
              <a:off x="7239979" y="498050"/>
              <a:ext cx="836728" cy="310183"/>
            </a:xfrm>
            <a:prstGeom prst="straightConnector1">
              <a:avLst/>
            </a:prstGeom>
            <a:ln w="15875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9" idx="6"/>
              <a:endCxn id="55" idx="2"/>
            </p:cNvCxnSpPr>
            <p:nvPr/>
          </p:nvCxnSpPr>
          <p:spPr>
            <a:xfrm>
              <a:off x="7239979" y="808233"/>
              <a:ext cx="836728" cy="0"/>
            </a:xfrm>
            <a:prstGeom prst="straightConnector1">
              <a:avLst/>
            </a:prstGeom>
            <a:ln w="15875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0" idx="6"/>
              <a:endCxn id="55" idx="2"/>
            </p:cNvCxnSpPr>
            <p:nvPr/>
          </p:nvCxnSpPr>
          <p:spPr>
            <a:xfrm flipV="1">
              <a:off x="7239979" y="808233"/>
              <a:ext cx="836728" cy="311149"/>
            </a:xfrm>
            <a:prstGeom prst="straightConnector1">
              <a:avLst/>
            </a:prstGeom>
            <a:ln w="15875">
              <a:solidFill>
                <a:schemeClr val="tx1">
                  <a:lumMod val="85000"/>
                  <a:lumOff val="15000"/>
                </a:schemeClr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3598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8809</TotalTime>
  <Words>58</Words>
  <Application>Microsoft Macintosh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Chris</cp:lastModifiedBy>
  <cp:revision>8</cp:revision>
  <dcterms:created xsi:type="dcterms:W3CDTF">2016-08-30T12:27:55Z</dcterms:created>
  <dcterms:modified xsi:type="dcterms:W3CDTF">2016-09-23T13:14:12Z</dcterms:modified>
</cp:coreProperties>
</file>