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F7C9-DE67-974D-9301-F551A8C1455C}" type="datetimeFigureOut">
              <a:rPr lang="en-US" smtClean="0"/>
              <a:t>11/06/17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8189-3AF5-624F-98B0-D39DC04E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689101" y="996136"/>
            <a:ext cx="274114" cy="1502261"/>
            <a:chOff x="2147230" y="996136"/>
            <a:chExt cx="274114" cy="1502261"/>
          </a:xfrm>
        </p:grpSpPr>
        <p:sp>
          <p:nvSpPr>
            <p:cNvPr id="4" name="Oval 3"/>
            <p:cNvSpPr/>
            <p:nvPr/>
          </p:nvSpPr>
          <p:spPr>
            <a:xfrm>
              <a:off x="2147230" y="996136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47230" y="1308649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47230" y="1618832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47230" y="1929981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47230" y="2251714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1866477" y="1618114"/>
            <a:ext cx="274114" cy="2466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  <a:endCxn id="4" idx="2"/>
          </p:cNvCxnSpPr>
          <p:nvPr/>
        </p:nvCxnSpPr>
        <p:spPr>
          <a:xfrm flipV="1">
            <a:off x="2140591" y="1119478"/>
            <a:ext cx="548510" cy="62197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1690" y="71598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f(x)</a:t>
            </a:r>
            <a:r>
              <a:rPr lang="en-US" sz="1100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1690" y="2480553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f(x</a:t>
            </a:r>
            <a:r>
              <a:rPr lang="en-US" sz="1100" dirty="0" smtClean="0"/>
              <a:t>)</a:t>
            </a:r>
            <a:r>
              <a:rPr lang="en-US" sz="1100" baseline="-25000" dirty="0"/>
              <a:t>K</a:t>
            </a:r>
            <a:endParaRPr lang="en-US" sz="1100" baseline="-25000" dirty="0"/>
          </a:p>
        </p:txBody>
      </p:sp>
      <p:cxnSp>
        <p:nvCxnSpPr>
          <p:cNvPr id="29" name="Straight Arrow Connector 28"/>
          <p:cNvCxnSpPr>
            <a:stCxn id="12" idx="6"/>
            <a:endCxn id="5" idx="2"/>
          </p:cNvCxnSpPr>
          <p:nvPr/>
        </p:nvCxnSpPr>
        <p:spPr>
          <a:xfrm flipV="1">
            <a:off x="2140591" y="1431991"/>
            <a:ext cx="548510" cy="309465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6" idx="2"/>
          </p:cNvCxnSpPr>
          <p:nvPr/>
        </p:nvCxnSpPr>
        <p:spPr>
          <a:xfrm>
            <a:off x="2140591" y="1741456"/>
            <a:ext cx="548510" cy="71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  <a:endCxn id="7" idx="2"/>
          </p:cNvCxnSpPr>
          <p:nvPr/>
        </p:nvCxnSpPr>
        <p:spPr>
          <a:xfrm>
            <a:off x="2140591" y="1741456"/>
            <a:ext cx="548510" cy="311867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6"/>
            <a:endCxn id="8" idx="2"/>
          </p:cNvCxnSpPr>
          <p:nvPr/>
        </p:nvCxnSpPr>
        <p:spPr>
          <a:xfrm>
            <a:off x="2140591" y="1741456"/>
            <a:ext cx="548510" cy="63360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24863" y="1369219"/>
            <a:ext cx="374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f(x)</a:t>
            </a:r>
            <a:endParaRPr lang="en-US" sz="1100" baseline="-25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794345" y="991043"/>
            <a:ext cx="274114" cy="1502261"/>
            <a:chOff x="2147230" y="996136"/>
            <a:chExt cx="274114" cy="1502261"/>
          </a:xfrm>
        </p:grpSpPr>
        <p:sp>
          <p:nvSpPr>
            <p:cNvPr id="46" name="Oval 45"/>
            <p:cNvSpPr/>
            <p:nvPr/>
          </p:nvSpPr>
          <p:spPr>
            <a:xfrm>
              <a:off x="2147230" y="996136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147230" y="1308649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147230" y="1618832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147230" y="1929981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147230" y="2251714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/>
          <p:cNvCxnSpPr>
            <a:stCxn id="4" idx="6"/>
            <a:endCxn id="46" idx="2"/>
          </p:cNvCxnSpPr>
          <p:nvPr/>
        </p:nvCxnSpPr>
        <p:spPr>
          <a:xfrm flipV="1">
            <a:off x="2963215" y="1114385"/>
            <a:ext cx="831130" cy="5093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50" idx="2"/>
          </p:cNvCxnSpPr>
          <p:nvPr/>
        </p:nvCxnSpPr>
        <p:spPr>
          <a:xfrm flipV="1">
            <a:off x="2963215" y="2369963"/>
            <a:ext cx="831130" cy="5093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30972" y="1226310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55370" y="519082"/>
            <a:ext cx="98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1*log f(x)</a:t>
            </a:r>
            <a:r>
              <a:rPr lang="en-US" sz="1100" baseline="-25000" dirty="0" smtClean="0"/>
              <a:t> </a:t>
            </a:r>
          </a:p>
          <a:p>
            <a:r>
              <a:rPr lang="en-US" sz="1100" dirty="0" smtClean="0"/>
              <a:t>– f(x) – log(1!)</a:t>
            </a:r>
            <a:endParaRPr lang="en-US" sz="11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455370" y="2502575"/>
            <a:ext cx="988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</a:t>
            </a:r>
            <a:r>
              <a:rPr lang="en-US" sz="1100" dirty="0" smtClean="0"/>
              <a:t>*</a:t>
            </a:r>
            <a:r>
              <a:rPr lang="en-US" sz="1100" dirty="0" smtClean="0"/>
              <a:t>log f(x)</a:t>
            </a:r>
            <a:r>
              <a:rPr lang="en-US" sz="1100" baseline="-25000" dirty="0" smtClean="0"/>
              <a:t> </a:t>
            </a:r>
          </a:p>
          <a:p>
            <a:r>
              <a:rPr lang="en-US" sz="1100" dirty="0" smtClean="0"/>
              <a:t>– f(x) – log</a:t>
            </a:r>
            <a:r>
              <a:rPr lang="en-US" sz="1100" dirty="0" smtClean="0"/>
              <a:t>(K!</a:t>
            </a:r>
            <a:r>
              <a:rPr lang="en-US" sz="1100" dirty="0" smtClean="0"/>
              <a:t>)</a:t>
            </a:r>
            <a:endParaRPr lang="en-US" sz="1100" baseline="-25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94314" y="986865"/>
            <a:ext cx="274114" cy="1502261"/>
            <a:chOff x="2147230" y="996136"/>
            <a:chExt cx="274114" cy="1502261"/>
          </a:xfrm>
        </p:grpSpPr>
        <p:sp>
          <p:nvSpPr>
            <p:cNvPr id="71" name="Oval 70"/>
            <p:cNvSpPr/>
            <p:nvPr/>
          </p:nvSpPr>
          <p:spPr>
            <a:xfrm>
              <a:off x="2147230" y="996136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147230" y="1308649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147230" y="1618832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147230" y="1929981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147230" y="2251714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>
            <a:stCxn id="46" idx="6"/>
            <a:endCxn id="71" idx="2"/>
          </p:cNvCxnSpPr>
          <p:nvPr/>
        </p:nvCxnSpPr>
        <p:spPr>
          <a:xfrm flipV="1">
            <a:off x="4068459" y="1110207"/>
            <a:ext cx="825855" cy="417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0" idx="6"/>
            <a:endCxn id="75" idx="2"/>
          </p:cNvCxnSpPr>
          <p:nvPr/>
        </p:nvCxnSpPr>
        <p:spPr>
          <a:xfrm flipV="1">
            <a:off x="4068459" y="2365785"/>
            <a:ext cx="825855" cy="417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20594" y="1226310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83" name="Straight Arrow Connector 82"/>
          <p:cNvCxnSpPr>
            <a:endCxn id="12" idx="2"/>
          </p:cNvCxnSpPr>
          <p:nvPr/>
        </p:nvCxnSpPr>
        <p:spPr>
          <a:xfrm flipV="1">
            <a:off x="1171284" y="1741456"/>
            <a:ext cx="695193" cy="71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96650" y="1491596"/>
            <a:ext cx="874634" cy="499720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deep net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77896" y="60484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softmax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36336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</cp:revision>
  <dcterms:created xsi:type="dcterms:W3CDTF">2017-02-14T16:36:52Z</dcterms:created>
  <dcterms:modified xsi:type="dcterms:W3CDTF">2017-06-12T00:52:30Z</dcterms:modified>
</cp:coreProperties>
</file>