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CD7C-922D-820D-0101-2711D3017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30583-828A-854E-D4C8-D72338680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26AC4-BFBB-B955-79E3-B346B05C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213A-FD60-4CDF-9C4A-11EDE58196ED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63CE-50FB-8FB7-7C8A-2D6CD8BE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4DB0-25AB-F359-06BE-399E4B96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62CF-C21A-43BD-BA30-7A3BDA77C0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67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8557-4EDB-3CB1-6EF4-A8A2ECBD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4053-9118-AF38-CAB4-AA0AC96E5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925AA-7472-2D32-943F-A6A2CA4A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213A-FD60-4CDF-9C4A-11EDE58196ED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6989C-BBEB-144C-0EF5-3D06711B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62303-9E46-82AE-DCC4-8F61E6BD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62CF-C21A-43BD-BA30-7A3BDA77C0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27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96C8F-494C-BBF8-3AD2-C9E03D712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721EA-4201-878F-18F9-ED5DA4FC9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010E5-4BE2-B1C0-0B96-6640E1AB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213A-FD60-4CDF-9C4A-11EDE58196ED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2036-7062-0EEE-5369-22E414FB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8E63-24D8-5AFB-A607-9C702686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62CF-C21A-43BD-BA30-7A3BDA77C0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96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0DE0-941D-629A-D121-39E9F3F0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8167-84D8-5B86-B6C9-A291604D9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AB453-CA8B-377E-E3D8-B832E8C4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213A-FD60-4CDF-9C4A-11EDE58196ED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3B6D0-7193-980A-E390-2AF9D8C6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3319A-A9E3-EFF1-F27F-EBB9059B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62CF-C21A-43BD-BA30-7A3BDA77C0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76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A375-F7E4-7999-6DFC-71E094C7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04DB-6F1A-B6F8-33BF-E33AEBDB8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DEB8E-103D-76B3-75FF-77B11D35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213A-FD60-4CDF-9C4A-11EDE58196ED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5C560-9016-9900-6188-4EB3536C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75104-A4B5-D068-089A-531BDFD7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62CF-C21A-43BD-BA30-7A3BDA77C0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00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9957-0FF0-D022-DCA4-9D8C6F79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D5F1-78A5-2083-1DC6-DBD50594E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76F57-9BE1-3A88-13E7-B68914881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B5998-428A-A19B-EB7C-CF98E6DC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213A-FD60-4CDF-9C4A-11EDE58196ED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B6BA3-9F92-6027-6BFD-B1F3824F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54813-B8BA-F9CE-825E-E5363CB6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62CF-C21A-43BD-BA30-7A3BDA77C0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16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EE94-558A-47DD-770C-2B48440B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EC0FA-1FD6-46F2-31F4-A5AC9C76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35B15-0888-B4F2-B37C-CE7130F12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5FF22-9B63-C233-6399-9C59642FD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FEEC7-C0AF-7246-4529-12197FA56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60471-7A68-53E0-2730-FCEED22B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213A-FD60-4CDF-9C4A-11EDE58196ED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33D92-AB52-5A32-11A2-48EE3C82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1FF42-6533-472A-060F-3411A0B0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62CF-C21A-43BD-BA30-7A3BDA77C0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258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A3A2-06D3-C5D1-6256-F52F69B5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BB507-1985-D5B1-C99A-613CC404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213A-FD60-4CDF-9C4A-11EDE58196ED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6C3FC-C4F2-A0FD-8488-4FCFCDE3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614D4-A539-EE2D-696F-6D711666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62CF-C21A-43BD-BA30-7A3BDA77C0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03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BB674-210F-7339-F80C-53CEB2CF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213A-FD60-4CDF-9C4A-11EDE58196ED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E61DC-1EE1-2D3D-D73A-41A47EA2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3151A-3768-3BC1-1137-BDF0FCE4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62CF-C21A-43BD-BA30-7A3BDA77C0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85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71A2-21A2-E0A0-2699-56EB051D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278F-91C3-D1F9-136C-08D4DD0F2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771F4-7063-81E4-446B-ABCABCE12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7A37C-667C-6A0E-20C1-FB185E0C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213A-FD60-4CDF-9C4A-11EDE58196ED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822E0-F48F-6B60-6D83-1F4881B1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93553-647F-CFA2-974F-1B2A31BE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62CF-C21A-43BD-BA30-7A3BDA77C0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03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12B4-BA51-A40B-79F2-96FC6B33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15F92-506B-48E9-55D6-A8F6C2FE4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24769-5B18-4568-4B69-FB512DB2B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F0136-86E6-B0F3-2E85-1086E78A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213A-FD60-4CDF-9C4A-11EDE58196ED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7C9CC-1940-1E36-9AB3-AD2578A2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4485F-9C2B-EDC7-D654-924A983B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62CF-C21A-43BD-BA30-7A3BDA77C0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6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DD9A8-AD4C-2CE1-66CA-AF94C89B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8EC8F-B981-1E18-2BF4-1AA87311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67F19-23CB-7223-1F0C-97634E25C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45213A-FD60-4CDF-9C4A-11EDE58196ED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E5FD1-8253-FE57-C856-6A5FDBF40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5BBA6-0412-1F15-3576-F98E883A6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9162CF-C21A-43BD-BA30-7A3BDA77C0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04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A393-8231-ECB2-B7F5-A39458639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418CE-D0E9-CE8E-56A4-E484F6839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070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Hello, World!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Millward, Christopher</dc:creator>
  <cp:lastModifiedBy>Millward, Christopher</cp:lastModifiedBy>
  <cp:revision>2</cp:revision>
  <dcterms:created xsi:type="dcterms:W3CDTF">2024-11-04T19:04:25Z</dcterms:created>
  <dcterms:modified xsi:type="dcterms:W3CDTF">2024-11-04T19:04:36Z</dcterms:modified>
</cp:coreProperties>
</file>