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7" autoAdjust="0"/>
  </p:normalViewPr>
  <p:slideViewPr>
    <p:cSldViewPr snapToGrid="0" snapToObjects="1">
      <p:cViewPr varScale="1">
        <p:scale>
          <a:sx n="96" d="100"/>
          <a:sy n="96" d="100"/>
        </p:scale>
        <p:origin x="-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593AF-4507-754C-9B2E-6DF1BEA4258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E7CD5-432A-5F41-BE12-9C0BF2CC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r>
              <a:rPr lang="en-US" baseline="0" dirty="0" smtClean="0"/>
              <a:t> the backgrounds of people?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? Java?</a:t>
            </a:r>
          </a:p>
          <a:p>
            <a:r>
              <a:rPr lang="en-US" baseline="0" dirty="0" smtClean="0"/>
              <a:t>Missing from this: </a:t>
            </a:r>
            <a:br>
              <a:rPr lang="en-US" baseline="0" dirty="0" smtClean="0"/>
            </a:br>
            <a:r>
              <a:rPr lang="en-US" baseline="0" dirty="0" smtClean="0"/>
              <a:t>    Testing, e.g., XC Tests/</a:t>
            </a:r>
            <a:r>
              <a:rPr lang="en-US" baseline="0" dirty="0" err="1" smtClean="0"/>
              <a:t>UITests</a:t>
            </a:r>
            <a:endParaRPr lang="en-US" baseline="0" dirty="0" smtClean="0"/>
          </a:p>
          <a:p>
            <a:r>
              <a:rPr lang="en-US" baseline="0" dirty="0" smtClean="0"/>
              <a:t>    Objective-C</a:t>
            </a:r>
          </a:p>
          <a:p>
            <a:r>
              <a:rPr lang="en-US" baseline="0" dirty="0" smtClean="0"/>
              <a:t>    Frameworks/</a:t>
            </a:r>
            <a:r>
              <a:rPr lang="en-US" baseline="0" smtClean="0"/>
              <a:t>Cocoapods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E7CD5-432A-5F41-BE12-9C0BF2CCB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Apple </a:t>
            </a:r>
            <a:r>
              <a:rPr lang="en-US" dirty="0" err="1" smtClean="0"/>
              <a:t>iOS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maybe some Apple Watch if we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3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6128"/>
            <a:ext cx="7581901" cy="1653988"/>
          </a:xfrm>
        </p:spPr>
        <p:txBody>
          <a:bodyPr/>
          <a:lstStyle/>
          <a:p>
            <a:r>
              <a:rPr lang="en-US" dirty="0" smtClean="0"/>
              <a:t>Good stuff to </a:t>
            </a:r>
            <a:r>
              <a:rPr lang="en-US" dirty="0" smtClean="0"/>
              <a:t>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16798"/>
            <a:ext cx="7581901" cy="4625466"/>
          </a:xfrm>
        </p:spPr>
        <p:txBody>
          <a:bodyPr>
            <a:normAutofit/>
          </a:bodyPr>
          <a:lstStyle/>
          <a:p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Native mobile development</a:t>
            </a:r>
          </a:p>
          <a:p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Projects; Interface Builder; Simulator</a:t>
            </a:r>
          </a:p>
          <a:p>
            <a:pPr lvl="1"/>
            <a:r>
              <a:rPr lang="en-US" dirty="0" smtClean="0"/>
              <a:t>Playgrounds</a:t>
            </a:r>
            <a:endParaRPr lang="en-US" dirty="0" smtClean="0"/>
          </a:p>
          <a:p>
            <a:r>
              <a:rPr lang="en-US" dirty="0" smtClean="0"/>
              <a:t>Swift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User Interface stuff</a:t>
            </a:r>
          </a:p>
          <a:p>
            <a:pPr lvl="1"/>
            <a:r>
              <a:rPr lang="en-US" dirty="0" err="1" smtClean="0"/>
              <a:t>UIKit</a:t>
            </a:r>
            <a:r>
              <a:rPr lang="en-US" dirty="0" smtClean="0"/>
              <a:t> and pals</a:t>
            </a:r>
          </a:p>
          <a:p>
            <a:pPr lvl="1"/>
            <a:r>
              <a:rPr lang="en-US" dirty="0" err="1" smtClean="0"/>
              <a:t>Autolayout</a:t>
            </a:r>
            <a:r>
              <a:rPr lang="en-US" dirty="0" smtClean="0"/>
              <a:t>; rotation &amp; multi-device/resolution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70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278</TotalTime>
  <Words>61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Orbit</vt:lpstr>
      <vt:lpstr>Apple iOS Stuff</vt:lpstr>
      <vt:lpstr>Good stuff to learn?</vt:lpstr>
    </vt:vector>
  </TitlesOfParts>
  <Company>Angies 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iOS Stuff</dc:title>
  <dc:creator>Chris Prince</dc:creator>
  <cp:lastModifiedBy>Chris Prince</cp:lastModifiedBy>
  <cp:revision>15</cp:revision>
  <dcterms:created xsi:type="dcterms:W3CDTF">2016-08-26T13:42:47Z</dcterms:created>
  <dcterms:modified xsi:type="dcterms:W3CDTF">2016-08-26T18:25:21Z</dcterms:modified>
</cp:coreProperties>
</file>