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74344-5AB1-45D9-A17B-97C5EBE20D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CB301E-8332-46ED-A37E-2F5F82BCB8ED}">
      <dgm:prSet/>
      <dgm:spPr/>
      <dgm:t>
        <a:bodyPr/>
        <a:lstStyle/>
        <a:p>
          <a:r>
            <a:rPr lang="en-US"/>
            <a:t>Acadian is a more unique name.</a:t>
          </a:r>
        </a:p>
      </dgm:t>
    </dgm:pt>
    <dgm:pt modelId="{D8E7061F-B680-4547-9840-EC937F5EA581}" type="parTrans" cxnId="{7EE5F4E0-957A-451C-B2F8-5D83197711F7}">
      <dgm:prSet/>
      <dgm:spPr/>
      <dgm:t>
        <a:bodyPr/>
        <a:lstStyle/>
        <a:p>
          <a:endParaRPr lang="en-US"/>
        </a:p>
      </dgm:t>
    </dgm:pt>
    <dgm:pt modelId="{9BA179B1-C75B-40C8-8032-A0FEAA767990}" type="sibTrans" cxnId="{7EE5F4E0-957A-451C-B2F8-5D83197711F7}">
      <dgm:prSet/>
      <dgm:spPr/>
      <dgm:t>
        <a:bodyPr/>
        <a:lstStyle/>
        <a:p>
          <a:endParaRPr lang="en-US"/>
        </a:p>
      </dgm:t>
    </dgm:pt>
    <dgm:pt modelId="{DD2F07B5-B0B2-4E93-A809-FEE8576E414F}">
      <dgm:prSet/>
      <dgm:spPr/>
      <dgm:t>
        <a:bodyPr/>
        <a:lstStyle/>
        <a:p>
          <a:r>
            <a:rPr lang="en-US"/>
            <a:t>Recommendation is to use Acadian in the business name.</a:t>
          </a:r>
        </a:p>
      </dgm:t>
    </dgm:pt>
    <dgm:pt modelId="{A892165C-CC5B-4B2B-9508-4F6D334D4791}" type="parTrans" cxnId="{8DCC26BE-AD89-4EB4-B799-DA2F75ADA1B3}">
      <dgm:prSet/>
      <dgm:spPr/>
      <dgm:t>
        <a:bodyPr/>
        <a:lstStyle/>
        <a:p>
          <a:endParaRPr lang="en-US"/>
        </a:p>
      </dgm:t>
    </dgm:pt>
    <dgm:pt modelId="{13C9FB80-E0E0-475E-AA6B-A023D4785D89}" type="sibTrans" cxnId="{8DCC26BE-AD89-4EB4-B799-DA2F75ADA1B3}">
      <dgm:prSet/>
      <dgm:spPr/>
      <dgm:t>
        <a:bodyPr/>
        <a:lstStyle/>
        <a:p>
          <a:endParaRPr lang="en-US"/>
        </a:p>
      </dgm:t>
    </dgm:pt>
    <dgm:pt modelId="{E49DD595-6768-45CA-A94C-EE0D49A019C2}" type="pres">
      <dgm:prSet presAssocID="{3CD74344-5AB1-45D9-A17B-97C5EBE20D6B}" presName="root" presStyleCnt="0">
        <dgm:presLayoutVars>
          <dgm:dir/>
          <dgm:resizeHandles val="exact"/>
        </dgm:presLayoutVars>
      </dgm:prSet>
      <dgm:spPr/>
    </dgm:pt>
    <dgm:pt modelId="{8DF1CB43-CE6E-4010-A6BB-737122714FBC}" type="pres">
      <dgm:prSet presAssocID="{34CB301E-8332-46ED-A37E-2F5F82BCB8ED}" presName="compNode" presStyleCnt="0"/>
      <dgm:spPr/>
    </dgm:pt>
    <dgm:pt modelId="{4AA2C92D-F292-4979-AF76-CD5BE4105E9D}" type="pres">
      <dgm:prSet presAssocID="{34CB301E-8332-46ED-A37E-2F5F82BCB8ED}" presName="bgRect" presStyleLbl="bgShp" presStyleIdx="0" presStyleCnt="2"/>
      <dgm:spPr/>
    </dgm:pt>
    <dgm:pt modelId="{177BF66D-A295-405A-B042-827E0080BEC7}" type="pres">
      <dgm:prSet presAssocID="{34CB301E-8332-46ED-A37E-2F5F82BCB8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6D728AC-9C02-41BE-B490-649C338482F6}" type="pres">
      <dgm:prSet presAssocID="{34CB301E-8332-46ED-A37E-2F5F82BCB8ED}" presName="spaceRect" presStyleCnt="0"/>
      <dgm:spPr/>
    </dgm:pt>
    <dgm:pt modelId="{4EA03F59-5036-496A-A916-DDD71B20B596}" type="pres">
      <dgm:prSet presAssocID="{34CB301E-8332-46ED-A37E-2F5F82BCB8ED}" presName="parTx" presStyleLbl="revTx" presStyleIdx="0" presStyleCnt="2">
        <dgm:presLayoutVars>
          <dgm:chMax val="0"/>
          <dgm:chPref val="0"/>
        </dgm:presLayoutVars>
      </dgm:prSet>
      <dgm:spPr/>
    </dgm:pt>
    <dgm:pt modelId="{8307EB4A-AE26-43A3-A0AC-AFA411A0AD3C}" type="pres">
      <dgm:prSet presAssocID="{9BA179B1-C75B-40C8-8032-A0FEAA767990}" presName="sibTrans" presStyleCnt="0"/>
      <dgm:spPr/>
    </dgm:pt>
    <dgm:pt modelId="{B5597C74-BCC0-4E9A-9121-42A320161497}" type="pres">
      <dgm:prSet presAssocID="{DD2F07B5-B0B2-4E93-A809-FEE8576E414F}" presName="compNode" presStyleCnt="0"/>
      <dgm:spPr/>
    </dgm:pt>
    <dgm:pt modelId="{08CA84BE-F55A-4DDE-80DF-2CDE55E1C653}" type="pres">
      <dgm:prSet presAssocID="{DD2F07B5-B0B2-4E93-A809-FEE8576E414F}" presName="bgRect" presStyleLbl="bgShp" presStyleIdx="1" presStyleCnt="2"/>
      <dgm:spPr/>
    </dgm:pt>
    <dgm:pt modelId="{46874027-87ED-4F96-8A98-7DE192FAFB20}" type="pres">
      <dgm:prSet presAssocID="{DD2F07B5-B0B2-4E93-A809-FEE8576E41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3CE4073-BA18-4CA3-B616-B40C3C6594CE}" type="pres">
      <dgm:prSet presAssocID="{DD2F07B5-B0B2-4E93-A809-FEE8576E414F}" presName="spaceRect" presStyleCnt="0"/>
      <dgm:spPr/>
    </dgm:pt>
    <dgm:pt modelId="{8D16E94C-FFE0-465F-8D49-7124C03B1040}" type="pres">
      <dgm:prSet presAssocID="{DD2F07B5-B0B2-4E93-A809-FEE8576E41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796F0C-BA3A-42E0-A9D7-F9E2CCB5FAD9}" type="presOf" srcId="{34CB301E-8332-46ED-A37E-2F5F82BCB8ED}" destId="{4EA03F59-5036-496A-A916-DDD71B20B596}" srcOrd="0" destOrd="0" presId="urn:microsoft.com/office/officeart/2018/2/layout/IconVerticalSolidList"/>
    <dgm:cxn modelId="{AA34DB62-CAD1-40B2-83B7-7EC61410234B}" type="presOf" srcId="{3CD74344-5AB1-45D9-A17B-97C5EBE20D6B}" destId="{E49DD595-6768-45CA-A94C-EE0D49A019C2}" srcOrd="0" destOrd="0" presId="urn:microsoft.com/office/officeart/2018/2/layout/IconVerticalSolidList"/>
    <dgm:cxn modelId="{6BD3CC6F-F9F3-48EF-B6F8-3C595B0CBD61}" type="presOf" srcId="{DD2F07B5-B0B2-4E93-A809-FEE8576E414F}" destId="{8D16E94C-FFE0-465F-8D49-7124C03B1040}" srcOrd="0" destOrd="0" presId="urn:microsoft.com/office/officeart/2018/2/layout/IconVerticalSolidList"/>
    <dgm:cxn modelId="{8DCC26BE-AD89-4EB4-B799-DA2F75ADA1B3}" srcId="{3CD74344-5AB1-45D9-A17B-97C5EBE20D6B}" destId="{DD2F07B5-B0B2-4E93-A809-FEE8576E414F}" srcOrd="1" destOrd="0" parTransId="{A892165C-CC5B-4B2B-9508-4F6D334D4791}" sibTransId="{13C9FB80-E0E0-475E-AA6B-A023D4785D89}"/>
    <dgm:cxn modelId="{7EE5F4E0-957A-451C-B2F8-5D83197711F7}" srcId="{3CD74344-5AB1-45D9-A17B-97C5EBE20D6B}" destId="{34CB301E-8332-46ED-A37E-2F5F82BCB8ED}" srcOrd="0" destOrd="0" parTransId="{D8E7061F-B680-4547-9840-EC937F5EA581}" sibTransId="{9BA179B1-C75B-40C8-8032-A0FEAA767990}"/>
    <dgm:cxn modelId="{72D8CDA2-CBCF-4DCB-9B2D-7A610985F314}" type="presParOf" srcId="{E49DD595-6768-45CA-A94C-EE0D49A019C2}" destId="{8DF1CB43-CE6E-4010-A6BB-737122714FBC}" srcOrd="0" destOrd="0" presId="urn:microsoft.com/office/officeart/2018/2/layout/IconVerticalSolidList"/>
    <dgm:cxn modelId="{10CBF8B0-1936-499F-A2BA-36184EED6570}" type="presParOf" srcId="{8DF1CB43-CE6E-4010-A6BB-737122714FBC}" destId="{4AA2C92D-F292-4979-AF76-CD5BE4105E9D}" srcOrd="0" destOrd="0" presId="urn:microsoft.com/office/officeart/2018/2/layout/IconVerticalSolidList"/>
    <dgm:cxn modelId="{E57C64F6-CAC8-4762-9D43-E7FE834E5243}" type="presParOf" srcId="{8DF1CB43-CE6E-4010-A6BB-737122714FBC}" destId="{177BF66D-A295-405A-B042-827E0080BEC7}" srcOrd="1" destOrd="0" presId="urn:microsoft.com/office/officeart/2018/2/layout/IconVerticalSolidList"/>
    <dgm:cxn modelId="{0FE69D93-D612-4069-AA6D-9CB086F5C47F}" type="presParOf" srcId="{8DF1CB43-CE6E-4010-A6BB-737122714FBC}" destId="{46D728AC-9C02-41BE-B490-649C338482F6}" srcOrd="2" destOrd="0" presId="urn:microsoft.com/office/officeart/2018/2/layout/IconVerticalSolidList"/>
    <dgm:cxn modelId="{AAA1E634-DA62-46C5-8456-D8E0A4F5F515}" type="presParOf" srcId="{8DF1CB43-CE6E-4010-A6BB-737122714FBC}" destId="{4EA03F59-5036-496A-A916-DDD71B20B596}" srcOrd="3" destOrd="0" presId="urn:microsoft.com/office/officeart/2018/2/layout/IconVerticalSolidList"/>
    <dgm:cxn modelId="{37271C09-4939-4F4D-9EDA-EF76E0675208}" type="presParOf" srcId="{E49DD595-6768-45CA-A94C-EE0D49A019C2}" destId="{8307EB4A-AE26-43A3-A0AC-AFA411A0AD3C}" srcOrd="1" destOrd="0" presId="urn:microsoft.com/office/officeart/2018/2/layout/IconVerticalSolidList"/>
    <dgm:cxn modelId="{11DE2554-A2D6-4D0E-B069-F91C6230EB19}" type="presParOf" srcId="{E49DD595-6768-45CA-A94C-EE0D49A019C2}" destId="{B5597C74-BCC0-4E9A-9121-42A320161497}" srcOrd="2" destOrd="0" presId="urn:microsoft.com/office/officeart/2018/2/layout/IconVerticalSolidList"/>
    <dgm:cxn modelId="{C55B8661-0296-4313-AF71-D8BEA5302579}" type="presParOf" srcId="{B5597C74-BCC0-4E9A-9121-42A320161497}" destId="{08CA84BE-F55A-4DDE-80DF-2CDE55E1C653}" srcOrd="0" destOrd="0" presId="urn:microsoft.com/office/officeart/2018/2/layout/IconVerticalSolidList"/>
    <dgm:cxn modelId="{EF3DA44A-0E00-4FAD-82FF-A142CA97F622}" type="presParOf" srcId="{B5597C74-BCC0-4E9A-9121-42A320161497}" destId="{46874027-87ED-4F96-8A98-7DE192FAFB20}" srcOrd="1" destOrd="0" presId="urn:microsoft.com/office/officeart/2018/2/layout/IconVerticalSolidList"/>
    <dgm:cxn modelId="{21486323-2A42-4531-9FCC-4059BE6B2729}" type="presParOf" srcId="{B5597C74-BCC0-4E9A-9121-42A320161497}" destId="{C3CE4073-BA18-4CA3-B616-B40C3C6594CE}" srcOrd="2" destOrd="0" presId="urn:microsoft.com/office/officeart/2018/2/layout/IconVerticalSolidList"/>
    <dgm:cxn modelId="{07677056-E56B-4DCD-BDCB-BE779B1D2932}" type="presParOf" srcId="{B5597C74-BCC0-4E9A-9121-42A320161497}" destId="{8D16E94C-FFE0-465F-8D49-7124C03B10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2C92D-F292-4979-AF76-CD5BE4105E9D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BF66D-A295-405A-B042-827E0080BEC7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03F59-5036-496A-A916-DDD71B20B596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Acadian is a more unique name.</a:t>
          </a:r>
        </a:p>
      </dsp:txBody>
      <dsp:txXfrm>
        <a:off x="1791745" y="840284"/>
        <a:ext cx="3949788" cy="1551294"/>
      </dsp:txXfrm>
    </dsp:sp>
    <dsp:sp modelId="{08CA84BE-F55A-4DDE-80DF-2CDE55E1C653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4027-87ED-4F96-8A98-7DE192FAFB20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6E94C-FFE0-465F-8D49-7124C03B1040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 is to use Acadian in the business name.</a:t>
          </a:r>
        </a:p>
      </dsp:txBody>
      <dsp:txXfrm>
        <a:off x="1791745" y="2779403"/>
        <a:ext cx="3949788" cy="155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6419-E995-4FC3-BF67-E8A6BC5F6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03E2-DF79-466F-AA6F-917414A20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foursquare to test out business names</a:t>
            </a:r>
          </a:p>
        </p:txBody>
      </p:sp>
    </p:spTree>
    <p:extLst>
      <p:ext uri="{BB962C8B-B14F-4D97-AF65-F5344CB8AC3E}">
        <p14:creationId xmlns:p14="http://schemas.microsoft.com/office/powerpoint/2010/main" val="264686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0BB9-5E8B-4B6A-880B-E1C5CE20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9D25D-9B88-4E20-B3F0-146A7B0B4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entrepreneur would like to start a business in New Orleans  and would like to know the prevalence of the word ‘Cajun’ in business names versus ‘Acadian’.</a:t>
            </a:r>
          </a:p>
        </p:txBody>
      </p:sp>
      <p:pic>
        <p:nvPicPr>
          <p:cNvPr id="7" name="Content Placeholder 6" descr="A group of people walking in front of a building&#10;&#10;Description automatically generated">
            <a:extLst>
              <a:ext uri="{FF2B5EF4-FFF2-40B4-BE49-F238E27FC236}">
                <a16:creationId xmlns:a16="http://schemas.microsoft.com/office/drawing/2014/main" id="{C0F3B5EF-BCB0-48BA-9B04-161050934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561283"/>
            <a:ext cx="4995862" cy="2810172"/>
          </a:xfrm>
        </p:spPr>
      </p:pic>
    </p:spTree>
    <p:extLst>
      <p:ext uri="{BB962C8B-B14F-4D97-AF65-F5344CB8AC3E}">
        <p14:creationId xmlns:p14="http://schemas.microsoft.com/office/powerpoint/2010/main" val="195167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265-DEDF-4C39-A863-26CEBF32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Venue names and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5580-BA0A-4D80-BAC1-3DCC471C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748769"/>
            <a:ext cx="9184640" cy="2409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ACAD1-CAFA-4DC9-9478-C3348A0D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69" y="2439649"/>
            <a:ext cx="4084351" cy="41825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DD776-C388-490E-9530-BCE645497A80}"/>
              </a:ext>
            </a:extLst>
          </p:cNvPr>
          <p:cNvCxnSpPr/>
          <p:nvPr/>
        </p:nvCxnSpPr>
        <p:spPr>
          <a:xfrm flipH="1" flipV="1">
            <a:off x="2113280" y="3429000"/>
            <a:ext cx="1473200" cy="225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1C4F43-FC33-4C2C-A908-A6766CF24825}"/>
              </a:ext>
            </a:extLst>
          </p:cNvPr>
          <p:cNvCxnSpPr>
            <a:cxnSpLocks/>
          </p:cNvCxnSpPr>
          <p:nvPr/>
        </p:nvCxnSpPr>
        <p:spPr>
          <a:xfrm flipV="1">
            <a:off x="3586480" y="3305176"/>
            <a:ext cx="5471795" cy="23742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9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9125-509C-44AE-B31B-ED578B37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EB7F-2557-4BEB-A186-ACC1D78D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Import pandas, </a:t>
            </a:r>
            <a:r>
              <a:rPr lang="en-US" dirty="0" err="1"/>
              <a:t>numpy</a:t>
            </a:r>
            <a:r>
              <a:rPr lang="en-US" dirty="0"/>
              <a:t>, requests, folium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Foursquare credentials and 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Search for first search term ‘Cajun’ and GET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relevant part of JSON and transform it into pandas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information of interest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Visualize businesses within 1km of target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steps 4-7 with search term ‘Acadian’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30192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2C42-4474-4D7C-ABF2-D0EE22AD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: Cajun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6CA1AE-E0DF-476A-84F1-9137DC207B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5090" y="2141538"/>
            <a:ext cx="2957282" cy="364966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7165E1-5FC9-493A-A386-3FD6DA78D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0050" y="2141538"/>
            <a:ext cx="403848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2C42-4474-4D7C-ABF2-D0EE22AD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: Acadian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C0532E-9ADE-47D6-809A-54944098BA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3189235"/>
            <a:ext cx="4995863" cy="155426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99E774-276C-4F8B-9CF0-6270453143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7106" y="2309019"/>
            <a:ext cx="4524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6041-5D19-4739-86F6-E6908F86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8F2F-3C6F-48F1-8A8C-D8EA048C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23 businesses with a name or category with Cajun within 1 km of the target address.</a:t>
            </a:r>
          </a:p>
          <a:p>
            <a:r>
              <a:rPr lang="en-US" dirty="0"/>
              <a:t>There is 1 business with a name or category with Acadian within 1 km of the target address.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0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BB2D7-1E95-4F02-A8CD-A2AB119F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7BE7-F3AD-4AC7-BAE4-6DC82A3D8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63981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762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IBM Data science capstone</vt:lpstr>
      <vt:lpstr>Intro to business problem</vt:lpstr>
      <vt:lpstr>Data: Venue names and categories</vt:lpstr>
      <vt:lpstr>Methodology </vt:lpstr>
      <vt:lpstr>Results : Cajun</vt:lpstr>
      <vt:lpstr>Results : Acadian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cs</dc:creator>
  <cp:lastModifiedBy>cs</cp:lastModifiedBy>
  <cp:revision>1</cp:revision>
  <dcterms:created xsi:type="dcterms:W3CDTF">2020-04-20T10:08:15Z</dcterms:created>
  <dcterms:modified xsi:type="dcterms:W3CDTF">2020-04-20T10:08:23Z</dcterms:modified>
</cp:coreProperties>
</file>