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451E-1234-CD4A-AE34-FF02514C5755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C5BC8-3071-B54D-AE65-05FA28513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C5BC8-3071-B54D-AE65-05FA285130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491F-235E-3349-BEC5-F7FE16712844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7367-9EE0-444D-8EDA-CA76821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491F-235E-3349-BEC5-F7FE16712844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7367-9EE0-444D-8EDA-CA76821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491F-235E-3349-BEC5-F7FE16712844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7367-9EE0-444D-8EDA-CA76821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491F-235E-3349-BEC5-F7FE16712844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7367-9EE0-444D-8EDA-CA76821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491F-235E-3349-BEC5-F7FE16712844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7367-9EE0-444D-8EDA-CA76821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2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491F-235E-3349-BEC5-F7FE16712844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7367-9EE0-444D-8EDA-CA76821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9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491F-235E-3349-BEC5-F7FE16712844}" type="datetimeFigureOut">
              <a:rPr lang="en-US" smtClean="0"/>
              <a:t>12/9/16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7367-9EE0-444D-8EDA-CA76821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3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491F-235E-3349-BEC5-F7FE16712844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7367-9EE0-444D-8EDA-CA76821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4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491F-235E-3349-BEC5-F7FE16712844}" type="datetimeFigureOut">
              <a:rPr lang="en-US" smtClean="0"/>
              <a:t>12/9/16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7367-9EE0-444D-8EDA-CA76821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6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491F-235E-3349-BEC5-F7FE16712844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7367-9EE0-444D-8EDA-CA76821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9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491F-235E-3349-BEC5-F7FE16712844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7367-9EE0-444D-8EDA-CA76821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7491F-235E-3349-BEC5-F7FE16712844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57367-9EE0-444D-8EDA-CA768213C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a Remote Shell Server and a Remote Shell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Dhruv Yadav and Chris 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0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had two files that we worked on and implemented from scratch</a:t>
            </a:r>
          </a:p>
          <a:p>
            <a:pPr lvl="1"/>
            <a:r>
              <a:rPr lang="en-US" dirty="0" err="1" smtClean="0"/>
              <a:t>server.cpp</a:t>
            </a:r>
            <a:endParaRPr lang="en-US" dirty="0" smtClean="0"/>
          </a:p>
          <a:p>
            <a:pPr lvl="1"/>
            <a:r>
              <a:rPr lang="en-US" dirty="0" err="1" smtClean="0"/>
              <a:t>client.cpp</a:t>
            </a:r>
            <a:endParaRPr lang="en-US" dirty="0" smtClean="0"/>
          </a:p>
          <a:p>
            <a:r>
              <a:rPr lang="en-US" dirty="0" smtClean="0"/>
              <a:t>We start up the server by typing in “server 1234” where 1234 represents the port</a:t>
            </a:r>
          </a:p>
          <a:p>
            <a:r>
              <a:rPr lang="en-US" dirty="0" smtClean="0"/>
              <a:t>We connect it to the client by typing in “client localhost 1234”</a:t>
            </a:r>
          </a:p>
          <a:p>
            <a:r>
              <a:rPr lang="en-US" dirty="0" smtClean="0"/>
              <a:t>We then enter as many commands as we want on the client. The server executes the command and sends the output back to the client.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39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set up the file descriptor and the port number at the top of the program</a:t>
            </a:r>
          </a:p>
          <a:p>
            <a:r>
              <a:rPr lang="en-US" dirty="0" smtClean="0"/>
              <a:t>We then define the server based on some input values and try connecting to the client using the code as shown 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45" y="3582981"/>
            <a:ext cx="5746044" cy="24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are connected to the client, we ask for input from the user and then “write” to the socket, as shown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4" y="2634844"/>
            <a:ext cx="5201356" cy="40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3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server, we must fork and create a child process, and execute this process. This process is the one that actually produces the output of the command sent in from the server</a:t>
            </a:r>
          </a:p>
          <a:p>
            <a:r>
              <a:rPr lang="en-US" dirty="0" smtClean="0"/>
              <a:t>We then set up the file descriptor, the port number, and set the server address values.</a:t>
            </a:r>
          </a:p>
          <a:p>
            <a:r>
              <a:rPr lang="en-US" dirty="0" smtClean="0"/>
              <a:t>Finally we bind the sockets to the port number we specified and do some string processing on the user input</a:t>
            </a:r>
          </a:p>
          <a:p>
            <a:r>
              <a:rPr lang="en-US" dirty="0" smtClean="0"/>
              <a:t>We grab the first token of the user input </a:t>
            </a:r>
            <a:r>
              <a:rPr lang="mr-IN" dirty="0" smtClean="0"/>
              <a:t>–</a:t>
            </a:r>
            <a:r>
              <a:rPr lang="en-US" dirty="0" smtClean="0"/>
              <a:t> this is the command. The rest of the user input is the arguments passed.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1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place these two arguments into an array. We call execute, passing in </a:t>
            </a:r>
            <a:r>
              <a:rPr lang="en-US" dirty="0" err="1" smtClean="0"/>
              <a:t>args</a:t>
            </a:r>
            <a:r>
              <a:rPr lang="en-US" dirty="0" smtClean="0"/>
              <a:t>[0] as the first parameter since this is the command, and </a:t>
            </a:r>
            <a:r>
              <a:rPr lang="en-US" dirty="0" err="1" smtClean="0"/>
              <a:t>args</a:t>
            </a:r>
            <a:r>
              <a:rPr lang="en-US" dirty="0" smtClean="0"/>
              <a:t> as the second parameter.</a:t>
            </a:r>
          </a:p>
          <a:p>
            <a:r>
              <a:rPr lang="en-US" dirty="0" smtClean="0"/>
              <a:t>Once this processing is complete, the execute function actually executes and we now have the send the output back to client</a:t>
            </a:r>
          </a:p>
          <a:p>
            <a:r>
              <a:rPr lang="en-US" dirty="0" smtClean="0"/>
              <a:t>We send this output back to client using the dup2 command.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4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330</Words>
  <Application>Microsoft Macintosh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Building a Remote Shell Server and a Remote Shell Client</vt:lpstr>
      <vt:lpstr>Layout</vt:lpstr>
      <vt:lpstr>Client</vt:lpstr>
      <vt:lpstr>Client cont’d</vt:lpstr>
      <vt:lpstr>Server</vt:lpstr>
      <vt:lpstr>Server cont’d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Remote Shell Server and a Remote Shell Client</dc:title>
  <dc:creator>Yadav, Dhruv</dc:creator>
  <cp:lastModifiedBy>Yadav, Dhruv</cp:lastModifiedBy>
  <cp:revision>3</cp:revision>
  <dcterms:created xsi:type="dcterms:W3CDTF">2016-12-08T22:17:05Z</dcterms:created>
  <dcterms:modified xsi:type="dcterms:W3CDTF">2016-12-09T16:12:19Z</dcterms:modified>
</cp:coreProperties>
</file>