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Fira Sans" panose="020B0604020202020204" charset="0"/>
      <p:regular r:id="rId23"/>
      <p:bold r:id="rId24"/>
      <p:italic r:id="rId25"/>
      <p:boldItalic r:id="rId26"/>
    </p:embeddedFont>
    <p:embeddedFont>
      <p:font typeface="Viga"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C1A504-4790-47EF-A8FE-757606AB4554}">
  <a:tblStyle styleId="{D6C1A504-4790-47EF-A8FE-757606AB45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0" d="100"/>
          <a:sy n="90" d="100"/>
        </p:scale>
        <p:origin x="73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420667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8099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fb6e35e4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dfb6e35e4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08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fb6e35e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gdfb6e35e4a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9326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fc0e2f94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fc0e2f94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788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dfc0e2f94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dfc0e2f94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425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fc0e2f94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fc0e2f94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66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fc0e2f94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fc0e2f94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591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fc0e2f94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fc0e2f94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755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dfb6e35e4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dfb6e35e4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672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fb10fb87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dfb10fb87d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8972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dfb6e35e4a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fb6e35e4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38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fb6e35e4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dfb6e35e4a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2026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dfb10fb87d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gdfb10fb87d_0_3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2689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fb10fb87d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dfb10fb87d_0_3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641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dfb6e35e4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dfb6e35e4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942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fb6e35e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dfb6e35e4a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84397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dfb6e35e4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dfb6e35e4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440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fb10fb87d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dfb10fb87d_0_3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31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fb6e35e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dfb6e35e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882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fb6e35e4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dfb6e35e4a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856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17850" y="753115"/>
            <a:ext cx="4486200" cy="2433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17850" y="3157850"/>
            <a:ext cx="3419700" cy="70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2962925"/>
            <a:ext cx="4383331" cy="2181175"/>
            <a:chOff x="0" y="2962925"/>
            <a:chExt cx="4383331" cy="2181175"/>
          </a:xfrm>
        </p:grpSpPr>
        <p:sp>
          <p:nvSpPr>
            <p:cNvPr id="12" name="Google Shape;12;p2"/>
            <p:cNvSpPr/>
            <p:nvPr/>
          </p:nvSpPr>
          <p:spPr>
            <a:xfrm>
              <a:off x="0" y="2962925"/>
              <a:ext cx="4383331" cy="2181175"/>
            </a:xfrm>
            <a:custGeom>
              <a:avLst/>
              <a:gdLst/>
              <a:ahLst/>
              <a:cxnLst/>
              <a:rect l="l" t="t" r="r" b="b"/>
              <a:pathLst>
                <a:path w="131208" h="103545" extrusionOk="0">
                  <a:moveTo>
                    <a:pt x="0" y="1"/>
                  </a:moveTo>
                  <a:lnTo>
                    <a:pt x="0" y="103545"/>
                  </a:lnTo>
                  <a:lnTo>
                    <a:pt x="131208" y="103545"/>
                  </a:lnTo>
                  <a:cubicBezTo>
                    <a:pt x="121088" y="90157"/>
                    <a:pt x="95862" y="79092"/>
                    <a:pt x="67453" y="75652"/>
                  </a:cubicBezTo>
                  <a:cubicBezTo>
                    <a:pt x="41882" y="72155"/>
                    <a:pt x="745" y="3543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0" y="3246738"/>
              <a:ext cx="4101773" cy="1893722"/>
            </a:xfrm>
            <a:custGeom>
              <a:avLst/>
              <a:gdLst/>
              <a:ahLst/>
              <a:cxnLst/>
              <a:rect l="l" t="t" r="r" b="b"/>
              <a:pathLst>
                <a:path w="122780" h="89899" extrusionOk="0">
                  <a:moveTo>
                    <a:pt x="0" y="0"/>
                  </a:moveTo>
                  <a:lnTo>
                    <a:pt x="0" y="89899"/>
                  </a:lnTo>
                  <a:lnTo>
                    <a:pt x="122780" y="89899"/>
                  </a:lnTo>
                  <a:cubicBezTo>
                    <a:pt x="112689" y="76511"/>
                    <a:pt x="87462" y="65446"/>
                    <a:pt x="59053" y="62006"/>
                  </a:cubicBezTo>
                  <a:cubicBezTo>
                    <a:pt x="33483" y="58509"/>
                    <a:pt x="745" y="35403"/>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2"/>
          <p:cNvGrpSpPr/>
          <p:nvPr/>
        </p:nvGrpSpPr>
        <p:grpSpPr>
          <a:xfrm>
            <a:off x="5514951" y="-120"/>
            <a:ext cx="3629117" cy="2588645"/>
            <a:chOff x="5514951" y="-120"/>
            <a:chExt cx="3629117" cy="2588645"/>
          </a:xfrm>
        </p:grpSpPr>
        <p:sp>
          <p:nvSpPr>
            <p:cNvPr id="15" name="Google Shape;15;p2"/>
            <p:cNvSpPr/>
            <p:nvPr/>
          </p:nvSpPr>
          <p:spPr>
            <a:xfrm rot="-5400000">
              <a:off x="6035187" y="-520356"/>
              <a:ext cx="2588645" cy="3629117"/>
            </a:xfrm>
            <a:custGeom>
              <a:avLst/>
              <a:gdLst/>
              <a:ahLst/>
              <a:cxnLst/>
              <a:rect l="l" t="t" r="r" b="b"/>
              <a:pathLst>
                <a:path w="104634" h="92680" extrusionOk="0">
                  <a:moveTo>
                    <a:pt x="104634" y="0"/>
                  </a:moveTo>
                  <a:cubicBezTo>
                    <a:pt x="90329" y="7368"/>
                    <a:pt x="74649" y="32164"/>
                    <a:pt x="71094" y="50425"/>
                  </a:cubicBezTo>
                  <a:cubicBezTo>
                    <a:pt x="63755" y="77744"/>
                    <a:pt x="35203" y="88810"/>
                    <a:pt x="0" y="92680"/>
                  </a:cubicBezTo>
                  <a:lnTo>
                    <a:pt x="104634" y="92680"/>
                  </a:lnTo>
                  <a:lnTo>
                    <a:pt x="104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rot="-5400000">
              <a:off x="6215556" y="-495299"/>
              <a:ext cx="2433327" cy="3423697"/>
            </a:xfrm>
            <a:custGeom>
              <a:avLst/>
              <a:gdLst/>
              <a:ahLst/>
              <a:cxnLst/>
              <a:rect l="l" t="t" r="r" b="b"/>
              <a:pathLst>
                <a:path w="98356" h="87434" extrusionOk="0">
                  <a:moveTo>
                    <a:pt x="98356" y="0"/>
                  </a:moveTo>
                  <a:cubicBezTo>
                    <a:pt x="84051" y="7368"/>
                    <a:pt x="74677" y="26918"/>
                    <a:pt x="71094" y="45179"/>
                  </a:cubicBezTo>
                  <a:cubicBezTo>
                    <a:pt x="63727" y="72498"/>
                    <a:pt x="35203" y="83564"/>
                    <a:pt x="0" y="87434"/>
                  </a:cubicBezTo>
                  <a:lnTo>
                    <a:pt x="98356" y="87434"/>
                  </a:lnTo>
                  <a:lnTo>
                    <a:pt x="9835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2230950" y="1470942"/>
            <a:ext cx="4682100" cy="225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6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109" name="Google Shape;109;p11"/>
          <p:cNvGrpSpPr/>
          <p:nvPr/>
        </p:nvGrpSpPr>
        <p:grpSpPr>
          <a:xfrm>
            <a:off x="4299342" y="-20190"/>
            <a:ext cx="5093359" cy="1547062"/>
            <a:chOff x="5139649" y="1052376"/>
            <a:chExt cx="2239429" cy="968730"/>
          </a:xfrm>
        </p:grpSpPr>
        <p:sp>
          <p:nvSpPr>
            <p:cNvPr id="110" name="Google Shape;110;p11"/>
            <p:cNvSpPr/>
            <p:nvPr/>
          </p:nvSpPr>
          <p:spPr>
            <a:xfrm>
              <a:off x="5139649" y="1052376"/>
              <a:ext cx="2239425" cy="968730"/>
            </a:xfrm>
            <a:custGeom>
              <a:avLst/>
              <a:gdLst/>
              <a:ahLst/>
              <a:cxnLst/>
              <a:rect l="l" t="t" r="r" b="b"/>
              <a:pathLst>
                <a:path w="89577" h="36487" extrusionOk="0">
                  <a:moveTo>
                    <a:pt x="89576" y="1"/>
                  </a:moveTo>
                  <a:lnTo>
                    <a:pt x="0" y="29"/>
                  </a:lnTo>
                  <a:cubicBezTo>
                    <a:pt x="3064" y="6523"/>
                    <a:pt x="8079" y="12503"/>
                    <a:pt x="16874" y="12503"/>
                  </a:cubicBezTo>
                  <a:cubicBezTo>
                    <a:pt x="19548" y="12503"/>
                    <a:pt x="22571" y="11951"/>
                    <a:pt x="25995" y="10691"/>
                  </a:cubicBezTo>
                  <a:cubicBezTo>
                    <a:pt x="28048" y="10081"/>
                    <a:pt x="30169" y="9806"/>
                    <a:pt x="32288" y="9806"/>
                  </a:cubicBezTo>
                  <a:cubicBezTo>
                    <a:pt x="39836" y="9806"/>
                    <a:pt x="47359" y="13300"/>
                    <a:pt x="51709" y="17584"/>
                  </a:cubicBezTo>
                  <a:cubicBezTo>
                    <a:pt x="55198" y="20594"/>
                    <a:pt x="60740" y="30131"/>
                    <a:pt x="72865" y="35280"/>
                  </a:cubicBezTo>
                  <a:cubicBezTo>
                    <a:pt x="75213" y="36101"/>
                    <a:pt x="77524" y="36486"/>
                    <a:pt x="79659" y="36486"/>
                  </a:cubicBezTo>
                  <a:cubicBezTo>
                    <a:pt x="84249" y="36486"/>
                    <a:pt x="88021" y="34704"/>
                    <a:pt x="89576" y="31651"/>
                  </a:cubicBezTo>
                  <a:lnTo>
                    <a:pt x="895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a:off x="5155103" y="1053081"/>
              <a:ext cx="2223975" cy="867370"/>
            </a:xfrm>
            <a:custGeom>
              <a:avLst/>
              <a:gdLst/>
              <a:ahLst/>
              <a:cxnLst/>
              <a:rect l="l" t="t" r="r" b="b"/>
              <a:pathLst>
                <a:path w="88959" h="32983" extrusionOk="0">
                  <a:moveTo>
                    <a:pt x="1" y="1"/>
                  </a:moveTo>
                  <a:cubicBezTo>
                    <a:pt x="2850" y="6039"/>
                    <a:pt x="7071" y="10318"/>
                    <a:pt x="14584" y="10318"/>
                  </a:cubicBezTo>
                  <a:cubicBezTo>
                    <a:pt x="17607" y="10318"/>
                    <a:pt x="21163" y="9625"/>
                    <a:pt x="25377" y="8075"/>
                  </a:cubicBezTo>
                  <a:cubicBezTo>
                    <a:pt x="27430" y="7465"/>
                    <a:pt x="29551" y="7189"/>
                    <a:pt x="31670" y="7189"/>
                  </a:cubicBezTo>
                  <a:cubicBezTo>
                    <a:pt x="39218" y="7189"/>
                    <a:pt x="46741" y="10684"/>
                    <a:pt x="51091" y="14968"/>
                  </a:cubicBezTo>
                  <a:cubicBezTo>
                    <a:pt x="54580" y="17978"/>
                    <a:pt x="60122" y="26305"/>
                    <a:pt x="72247" y="31426"/>
                  </a:cubicBezTo>
                  <a:cubicBezTo>
                    <a:pt x="75168" y="32447"/>
                    <a:pt x="78032" y="32982"/>
                    <a:pt x="80569" y="32982"/>
                  </a:cubicBezTo>
                  <a:cubicBezTo>
                    <a:pt x="84458" y="32982"/>
                    <a:pt x="87579" y="31725"/>
                    <a:pt x="88958" y="29034"/>
                  </a:cubicBezTo>
                  <a:lnTo>
                    <a:pt x="8895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 name="Google Shape;112;p11"/>
          <p:cNvGrpSpPr/>
          <p:nvPr/>
        </p:nvGrpSpPr>
        <p:grpSpPr>
          <a:xfrm rot="10800000">
            <a:off x="-251162" y="3596435"/>
            <a:ext cx="5093359" cy="1547062"/>
            <a:chOff x="5139649" y="1052376"/>
            <a:chExt cx="2239429" cy="968730"/>
          </a:xfrm>
        </p:grpSpPr>
        <p:sp>
          <p:nvSpPr>
            <p:cNvPr id="113" name="Google Shape;113;p11"/>
            <p:cNvSpPr/>
            <p:nvPr/>
          </p:nvSpPr>
          <p:spPr>
            <a:xfrm>
              <a:off x="5139649" y="1052376"/>
              <a:ext cx="2239425" cy="968730"/>
            </a:xfrm>
            <a:custGeom>
              <a:avLst/>
              <a:gdLst/>
              <a:ahLst/>
              <a:cxnLst/>
              <a:rect l="l" t="t" r="r" b="b"/>
              <a:pathLst>
                <a:path w="89577" h="36487" extrusionOk="0">
                  <a:moveTo>
                    <a:pt x="89576" y="1"/>
                  </a:moveTo>
                  <a:lnTo>
                    <a:pt x="0" y="29"/>
                  </a:lnTo>
                  <a:cubicBezTo>
                    <a:pt x="3064" y="6523"/>
                    <a:pt x="8079" y="12503"/>
                    <a:pt x="16874" y="12503"/>
                  </a:cubicBezTo>
                  <a:cubicBezTo>
                    <a:pt x="19548" y="12503"/>
                    <a:pt x="22571" y="11951"/>
                    <a:pt x="25995" y="10691"/>
                  </a:cubicBezTo>
                  <a:cubicBezTo>
                    <a:pt x="28048" y="10081"/>
                    <a:pt x="30169" y="9806"/>
                    <a:pt x="32288" y="9806"/>
                  </a:cubicBezTo>
                  <a:cubicBezTo>
                    <a:pt x="39836" y="9806"/>
                    <a:pt x="47359" y="13300"/>
                    <a:pt x="51709" y="17584"/>
                  </a:cubicBezTo>
                  <a:cubicBezTo>
                    <a:pt x="55198" y="20594"/>
                    <a:pt x="60740" y="30131"/>
                    <a:pt x="72865" y="35280"/>
                  </a:cubicBezTo>
                  <a:cubicBezTo>
                    <a:pt x="75213" y="36101"/>
                    <a:pt x="77524" y="36486"/>
                    <a:pt x="79659" y="36486"/>
                  </a:cubicBezTo>
                  <a:cubicBezTo>
                    <a:pt x="84249" y="36486"/>
                    <a:pt x="88021" y="34704"/>
                    <a:pt x="89576" y="31651"/>
                  </a:cubicBezTo>
                  <a:lnTo>
                    <a:pt x="895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a:off x="5155103" y="1053081"/>
              <a:ext cx="2223975" cy="867370"/>
            </a:xfrm>
            <a:custGeom>
              <a:avLst/>
              <a:gdLst/>
              <a:ahLst/>
              <a:cxnLst/>
              <a:rect l="l" t="t" r="r" b="b"/>
              <a:pathLst>
                <a:path w="88959" h="32983" extrusionOk="0">
                  <a:moveTo>
                    <a:pt x="1" y="1"/>
                  </a:moveTo>
                  <a:cubicBezTo>
                    <a:pt x="2850" y="6039"/>
                    <a:pt x="7071" y="10318"/>
                    <a:pt x="14584" y="10318"/>
                  </a:cubicBezTo>
                  <a:cubicBezTo>
                    <a:pt x="17607" y="10318"/>
                    <a:pt x="21163" y="9625"/>
                    <a:pt x="25377" y="8075"/>
                  </a:cubicBezTo>
                  <a:cubicBezTo>
                    <a:pt x="27430" y="7465"/>
                    <a:pt x="29551" y="7189"/>
                    <a:pt x="31670" y="7189"/>
                  </a:cubicBezTo>
                  <a:cubicBezTo>
                    <a:pt x="39218" y="7189"/>
                    <a:pt x="46741" y="10684"/>
                    <a:pt x="51091" y="14968"/>
                  </a:cubicBezTo>
                  <a:cubicBezTo>
                    <a:pt x="54580" y="17978"/>
                    <a:pt x="60122" y="26305"/>
                    <a:pt x="72247" y="31426"/>
                  </a:cubicBezTo>
                  <a:cubicBezTo>
                    <a:pt x="75168" y="32447"/>
                    <a:pt x="78032" y="32982"/>
                    <a:pt x="80569" y="32982"/>
                  </a:cubicBezTo>
                  <a:cubicBezTo>
                    <a:pt x="84458" y="32982"/>
                    <a:pt x="87579" y="31725"/>
                    <a:pt x="88958" y="29034"/>
                  </a:cubicBezTo>
                  <a:lnTo>
                    <a:pt x="8895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grpSp>
        <p:nvGrpSpPr>
          <p:cNvPr id="116" name="Google Shape;116;p12"/>
          <p:cNvGrpSpPr/>
          <p:nvPr/>
        </p:nvGrpSpPr>
        <p:grpSpPr>
          <a:xfrm>
            <a:off x="4705541" y="-1083724"/>
            <a:ext cx="4862709" cy="4542699"/>
            <a:chOff x="4705541" y="-1083724"/>
            <a:chExt cx="4862709" cy="4542699"/>
          </a:xfrm>
        </p:grpSpPr>
        <p:sp>
          <p:nvSpPr>
            <p:cNvPr id="117" name="Google Shape;117;p12"/>
            <p:cNvSpPr/>
            <p:nvPr/>
          </p:nvSpPr>
          <p:spPr>
            <a:xfrm rot="10800000">
              <a:off x="5451447" y="2178710"/>
              <a:ext cx="4103878" cy="1280265"/>
            </a:xfrm>
            <a:custGeom>
              <a:avLst/>
              <a:gdLst/>
              <a:ahLst/>
              <a:cxnLst/>
              <a:rect l="l" t="t" r="r" b="b"/>
              <a:pathLst>
                <a:path w="34391" h="10729" extrusionOk="0">
                  <a:moveTo>
                    <a:pt x="34390" y="10729"/>
                  </a:moveTo>
                  <a:lnTo>
                    <a:pt x="1" y="10729"/>
                  </a:lnTo>
                  <a:cubicBezTo>
                    <a:pt x="115" y="9757"/>
                    <a:pt x="345" y="8796"/>
                    <a:pt x="711" y="7888"/>
                  </a:cubicBezTo>
                  <a:cubicBezTo>
                    <a:pt x="1536" y="5777"/>
                    <a:pt x="3197" y="3751"/>
                    <a:pt x="5443" y="3437"/>
                  </a:cubicBezTo>
                  <a:cubicBezTo>
                    <a:pt x="6415" y="3291"/>
                    <a:pt x="7376" y="3479"/>
                    <a:pt x="8295" y="3824"/>
                  </a:cubicBezTo>
                  <a:cubicBezTo>
                    <a:pt x="9622" y="4315"/>
                    <a:pt x="11105" y="3918"/>
                    <a:pt x="12003" y="2832"/>
                  </a:cubicBezTo>
                  <a:cubicBezTo>
                    <a:pt x="13905" y="554"/>
                    <a:pt x="17185" y="1"/>
                    <a:pt x="19723" y="1526"/>
                  </a:cubicBezTo>
                  <a:cubicBezTo>
                    <a:pt x="20193" y="1818"/>
                    <a:pt x="20632" y="2152"/>
                    <a:pt x="21040" y="2518"/>
                  </a:cubicBezTo>
                  <a:cubicBezTo>
                    <a:pt x="22220" y="3563"/>
                    <a:pt x="23286" y="4785"/>
                    <a:pt x="24769" y="5234"/>
                  </a:cubicBezTo>
                  <a:cubicBezTo>
                    <a:pt x="26315" y="5704"/>
                    <a:pt x="28007" y="5234"/>
                    <a:pt x="29595" y="5548"/>
                  </a:cubicBezTo>
                  <a:cubicBezTo>
                    <a:pt x="31925" y="6018"/>
                    <a:pt x="33627" y="8138"/>
                    <a:pt x="34306" y="10405"/>
                  </a:cubicBezTo>
                  <a:cubicBezTo>
                    <a:pt x="34338" y="10510"/>
                    <a:pt x="34369" y="10624"/>
                    <a:pt x="34390" y="10729"/>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2"/>
            <p:cNvSpPr/>
            <p:nvPr/>
          </p:nvSpPr>
          <p:spPr>
            <a:xfrm rot="10800000">
              <a:off x="4705541" y="-1083724"/>
              <a:ext cx="4862709" cy="4183299"/>
            </a:xfrm>
            <a:custGeom>
              <a:avLst/>
              <a:gdLst/>
              <a:ahLst/>
              <a:cxnLst/>
              <a:rect l="l" t="t" r="r" b="b"/>
              <a:pathLst>
                <a:path w="36699" h="26524" extrusionOk="0">
                  <a:moveTo>
                    <a:pt x="33178" y="18794"/>
                  </a:moveTo>
                  <a:cubicBezTo>
                    <a:pt x="32645" y="17258"/>
                    <a:pt x="32781" y="15576"/>
                    <a:pt x="33073" y="13988"/>
                  </a:cubicBezTo>
                  <a:cubicBezTo>
                    <a:pt x="33355" y="12390"/>
                    <a:pt x="33763" y="10802"/>
                    <a:pt x="33742" y="9183"/>
                  </a:cubicBezTo>
                  <a:cubicBezTo>
                    <a:pt x="33690" y="6498"/>
                    <a:pt x="32457" y="3970"/>
                    <a:pt x="30368" y="2278"/>
                  </a:cubicBezTo>
                  <a:cubicBezTo>
                    <a:pt x="28257" y="617"/>
                    <a:pt x="25510" y="1"/>
                    <a:pt x="22888" y="586"/>
                  </a:cubicBezTo>
                  <a:cubicBezTo>
                    <a:pt x="21258" y="962"/>
                    <a:pt x="19723" y="1808"/>
                    <a:pt x="18051" y="1881"/>
                  </a:cubicBezTo>
                  <a:cubicBezTo>
                    <a:pt x="16338" y="1954"/>
                    <a:pt x="14709" y="1192"/>
                    <a:pt x="13016" y="878"/>
                  </a:cubicBezTo>
                  <a:cubicBezTo>
                    <a:pt x="9005" y="147"/>
                    <a:pt x="4701" y="2163"/>
                    <a:pt x="2455" y="5569"/>
                  </a:cubicBezTo>
                  <a:cubicBezTo>
                    <a:pt x="219" y="8974"/>
                    <a:pt x="0" y="13539"/>
                    <a:pt x="1640" y="17279"/>
                  </a:cubicBezTo>
                  <a:cubicBezTo>
                    <a:pt x="3291" y="21008"/>
                    <a:pt x="6654" y="23871"/>
                    <a:pt x="10509" y="25197"/>
                  </a:cubicBezTo>
                  <a:cubicBezTo>
                    <a:pt x="14374" y="26524"/>
                    <a:pt x="18668" y="26378"/>
                    <a:pt x="22533" y="25082"/>
                  </a:cubicBezTo>
                  <a:cubicBezTo>
                    <a:pt x="24434" y="24445"/>
                    <a:pt x="26241" y="23557"/>
                    <a:pt x="28163" y="23014"/>
                  </a:cubicBezTo>
                  <a:cubicBezTo>
                    <a:pt x="30086" y="22460"/>
                    <a:pt x="32206" y="22293"/>
                    <a:pt x="34034" y="23098"/>
                  </a:cubicBezTo>
                  <a:lnTo>
                    <a:pt x="36698" y="21698"/>
                  </a:lnTo>
                  <a:cubicBezTo>
                    <a:pt x="35079" y="21656"/>
                    <a:pt x="33710" y="20319"/>
                    <a:pt x="33178" y="18794"/>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2"/>
          <p:cNvSpPr txBox="1">
            <a:spLocks noGrp="1"/>
          </p:cNvSpPr>
          <p:nvPr>
            <p:ph type="title"/>
          </p:nvPr>
        </p:nvSpPr>
        <p:spPr>
          <a:xfrm>
            <a:off x="4952575" y="549600"/>
            <a:ext cx="3477000" cy="2201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32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_1_1_1">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122" name="Google Shape;122;p13"/>
          <p:cNvGrpSpPr/>
          <p:nvPr/>
        </p:nvGrpSpPr>
        <p:grpSpPr>
          <a:xfrm rot="10800000" flipH="1">
            <a:off x="5575323" y="3907801"/>
            <a:ext cx="3767404" cy="1235699"/>
            <a:chOff x="5094775" y="0"/>
            <a:chExt cx="4049231" cy="1415625"/>
          </a:xfrm>
        </p:grpSpPr>
        <p:sp>
          <p:nvSpPr>
            <p:cNvPr id="123" name="Google Shape;123;p13"/>
            <p:cNvSpPr/>
            <p:nvPr/>
          </p:nvSpPr>
          <p:spPr>
            <a:xfrm>
              <a:off x="5094775" y="0"/>
              <a:ext cx="4049230" cy="1415625"/>
            </a:xfrm>
            <a:custGeom>
              <a:avLst/>
              <a:gdLst/>
              <a:ahLst/>
              <a:cxnLst/>
              <a:rect l="l" t="t" r="r" b="b"/>
              <a:pathLst>
                <a:path w="119025" h="56625" extrusionOk="0">
                  <a:moveTo>
                    <a:pt x="1" y="0"/>
                  </a:moveTo>
                  <a:lnTo>
                    <a:pt x="1" y="0"/>
                  </a:lnTo>
                  <a:cubicBezTo>
                    <a:pt x="15767" y="12126"/>
                    <a:pt x="56732" y="13559"/>
                    <a:pt x="72155" y="26631"/>
                  </a:cubicBezTo>
                  <a:cubicBezTo>
                    <a:pt x="84384" y="36173"/>
                    <a:pt x="93140" y="56625"/>
                    <a:pt x="107046" y="56625"/>
                  </a:cubicBezTo>
                  <a:cubicBezTo>
                    <a:pt x="110644" y="56625"/>
                    <a:pt x="114587" y="55255"/>
                    <a:pt x="119025" y="51973"/>
                  </a:cubicBezTo>
                  <a:lnTo>
                    <a:pt x="119025" y="6192"/>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3"/>
            <p:cNvSpPr/>
            <p:nvPr/>
          </p:nvSpPr>
          <p:spPr>
            <a:xfrm>
              <a:off x="5190372" y="0"/>
              <a:ext cx="3953634" cy="1260475"/>
            </a:xfrm>
            <a:custGeom>
              <a:avLst/>
              <a:gdLst/>
              <a:ahLst/>
              <a:cxnLst/>
              <a:rect l="l" t="t" r="r" b="b"/>
              <a:pathLst>
                <a:path w="116215" h="50419" extrusionOk="0">
                  <a:moveTo>
                    <a:pt x="0" y="0"/>
                  </a:moveTo>
                  <a:cubicBezTo>
                    <a:pt x="15738" y="12126"/>
                    <a:pt x="53922" y="7367"/>
                    <a:pt x="69345" y="20439"/>
                  </a:cubicBezTo>
                  <a:cubicBezTo>
                    <a:pt x="81593" y="29978"/>
                    <a:pt x="90351" y="50418"/>
                    <a:pt x="104235" y="50418"/>
                  </a:cubicBezTo>
                  <a:cubicBezTo>
                    <a:pt x="107834" y="50418"/>
                    <a:pt x="111777" y="49045"/>
                    <a:pt x="116215" y="45752"/>
                  </a:cubicBezTo>
                  <a:lnTo>
                    <a:pt x="11621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7" name="Google Shape;127;p14"/>
          <p:cNvSpPr txBox="1">
            <a:spLocks noGrp="1"/>
          </p:cNvSpPr>
          <p:nvPr>
            <p:ph type="subTitle" idx="1"/>
          </p:nvPr>
        </p:nvSpPr>
        <p:spPr>
          <a:xfrm>
            <a:off x="714288" y="1217783"/>
            <a:ext cx="2280300" cy="39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28" name="Google Shape;128;p14"/>
          <p:cNvSpPr txBox="1">
            <a:spLocks noGrp="1"/>
          </p:cNvSpPr>
          <p:nvPr>
            <p:ph type="subTitle" idx="2"/>
          </p:nvPr>
        </p:nvSpPr>
        <p:spPr>
          <a:xfrm>
            <a:off x="714300" y="1609583"/>
            <a:ext cx="2280300" cy="8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9" name="Google Shape;129;p14"/>
          <p:cNvSpPr txBox="1">
            <a:spLocks noGrp="1"/>
          </p:cNvSpPr>
          <p:nvPr>
            <p:ph type="subTitle" idx="3"/>
          </p:nvPr>
        </p:nvSpPr>
        <p:spPr>
          <a:xfrm>
            <a:off x="3431838" y="1217783"/>
            <a:ext cx="2280300" cy="39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30" name="Google Shape;130;p14"/>
          <p:cNvSpPr txBox="1">
            <a:spLocks noGrp="1"/>
          </p:cNvSpPr>
          <p:nvPr>
            <p:ph type="subTitle" idx="4"/>
          </p:nvPr>
        </p:nvSpPr>
        <p:spPr>
          <a:xfrm>
            <a:off x="3431850" y="1609583"/>
            <a:ext cx="2280300" cy="8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1" name="Google Shape;131;p14"/>
          <p:cNvSpPr txBox="1">
            <a:spLocks noGrp="1"/>
          </p:cNvSpPr>
          <p:nvPr>
            <p:ph type="subTitle" idx="5"/>
          </p:nvPr>
        </p:nvSpPr>
        <p:spPr>
          <a:xfrm>
            <a:off x="6149388" y="1217783"/>
            <a:ext cx="2280300" cy="39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32" name="Google Shape;132;p14"/>
          <p:cNvSpPr txBox="1">
            <a:spLocks noGrp="1"/>
          </p:cNvSpPr>
          <p:nvPr>
            <p:ph type="subTitle" idx="6"/>
          </p:nvPr>
        </p:nvSpPr>
        <p:spPr>
          <a:xfrm>
            <a:off x="6149400" y="1609583"/>
            <a:ext cx="2280300" cy="8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3" name="Google Shape;133;p14"/>
          <p:cNvSpPr txBox="1">
            <a:spLocks noGrp="1"/>
          </p:cNvSpPr>
          <p:nvPr>
            <p:ph type="subTitle" idx="7"/>
          </p:nvPr>
        </p:nvSpPr>
        <p:spPr>
          <a:xfrm>
            <a:off x="714288" y="2729308"/>
            <a:ext cx="2280300" cy="39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34" name="Google Shape;134;p14"/>
          <p:cNvSpPr txBox="1">
            <a:spLocks noGrp="1"/>
          </p:cNvSpPr>
          <p:nvPr>
            <p:ph type="subTitle" idx="8"/>
          </p:nvPr>
        </p:nvSpPr>
        <p:spPr>
          <a:xfrm>
            <a:off x="714300" y="3121108"/>
            <a:ext cx="2280300" cy="8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5" name="Google Shape;135;p14"/>
          <p:cNvSpPr txBox="1">
            <a:spLocks noGrp="1"/>
          </p:cNvSpPr>
          <p:nvPr>
            <p:ph type="subTitle" idx="9"/>
          </p:nvPr>
        </p:nvSpPr>
        <p:spPr>
          <a:xfrm>
            <a:off x="3431838" y="2729308"/>
            <a:ext cx="2280300" cy="39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36" name="Google Shape;136;p14"/>
          <p:cNvSpPr txBox="1">
            <a:spLocks noGrp="1"/>
          </p:cNvSpPr>
          <p:nvPr>
            <p:ph type="subTitle" idx="13"/>
          </p:nvPr>
        </p:nvSpPr>
        <p:spPr>
          <a:xfrm>
            <a:off x="3431850" y="3121108"/>
            <a:ext cx="2280300" cy="8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7" name="Google Shape;137;p14"/>
          <p:cNvSpPr txBox="1">
            <a:spLocks noGrp="1"/>
          </p:cNvSpPr>
          <p:nvPr>
            <p:ph type="subTitle" idx="14"/>
          </p:nvPr>
        </p:nvSpPr>
        <p:spPr>
          <a:xfrm>
            <a:off x="6149388" y="2729308"/>
            <a:ext cx="2280300" cy="39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38" name="Google Shape;138;p14"/>
          <p:cNvSpPr txBox="1">
            <a:spLocks noGrp="1"/>
          </p:cNvSpPr>
          <p:nvPr>
            <p:ph type="subTitle" idx="15"/>
          </p:nvPr>
        </p:nvSpPr>
        <p:spPr>
          <a:xfrm>
            <a:off x="6149400" y="3121108"/>
            <a:ext cx="2280300" cy="8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39" name="Google Shape;139;p14"/>
          <p:cNvGrpSpPr/>
          <p:nvPr/>
        </p:nvGrpSpPr>
        <p:grpSpPr>
          <a:xfrm>
            <a:off x="-346100" y="4168575"/>
            <a:ext cx="9834926" cy="993965"/>
            <a:chOff x="-346100" y="4168575"/>
            <a:chExt cx="9834926" cy="993965"/>
          </a:xfrm>
        </p:grpSpPr>
        <p:sp>
          <p:nvSpPr>
            <p:cNvPr id="140" name="Google Shape;140;p14"/>
            <p:cNvSpPr/>
            <p:nvPr/>
          </p:nvSpPr>
          <p:spPr>
            <a:xfrm>
              <a:off x="-346100" y="4168575"/>
              <a:ext cx="9834926" cy="993965"/>
            </a:xfrm>
            <a:custGeom>
              <a:avLst/>
              <a:gdLst/>
              <a:ahLst/>
              <a:cxnLst/>
              <a:rect l="l" t="t" r="r" b="b"/>
              <a:pathLst>
                <a:path w="243213" h="26437" extrusionOk="0">
                  <a:moveTo>
                    <a:pt x="197025" y="0"/>
                  </a:moveTo>
                  <a:cubicBezTo>
                    <a:pt x="180762" y="0"/>
                    <a:pt x="163286" y="5651"/>
                    <a:pt x="142271" y="10316"/>
                  </a:cubicBezTo>
                  <a:cubicBezTo>
                    <a:pt x="132109" y="11919"/>
                    <a:pt x="118042" y="14340"/>
                    <a:pt x="103476" y="14340"/>
                  </a:cubicBezTo>
                  <a:cubicBezTo>
                    <a:pt x="99129" y="14340"/>
                    <a:pt x="94738" y="14125"/>
                    <a:pt x="90393" y="13608"/>
                  </a:cubicBezTo>
                  <a:cubicBezTo>
                    <a:pt x="76889" y="12004"/>
                    <a:pt x="59249" y="2861"/>
                    <a:pt x="44479" y="2861"/>
                  </a:cubicBezTo>
                  <a:cubicBezTo>
                    <a:pt x="42605" y="2775"/>
                    <a:pt x="40823" y="2734"/>
                    <a:pt x="39124" y="2734"/>
                  </a:cubicBezTo>
                  <a:cubicBezTo>
                    <a:pt x="17308" y="2734"/>
                    <a:pt x="9345" y="9549"/>
                    <a:pt x="0" y="17406"/>
                  </a:cubicBezTo>
                  <a:lnTo>
                    <a:pt x="0" y="26436"/>
                  </a:lnTo>
                  <a:lnTo>
                    <a:pt x="243213" y="26436"/>
                  </a:lnTo>
                  <a:lnTo>
                    <a:pt x="243213" y="17237"/>
                  </a:lnTo>
                  <a:cubicBezTo>
                    <a:pt x="236292" y="9838"/>
                    <a:pt x="223210" y="4717"/>
                    <a:pt x="206949" y="779"/>
                  </a:cubicBezTo>
                  <a:cubicBezTo>
                    <a:pt x="203679" y="240"/>
                    <a:pt x="200378" y="0"/>
                    <a:pt x="19702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4"/>
            <p:cNvSpPr/>
            <p:nvPr/>
          </p:nvSpPr>
          <p:spPr>
            <a:xfrm>
              <a:off x="-346100" y="4322048"/>
              <a:ext cx="9834926" cy="840492"/>
            </a:xfrm>
            <a:custGeom>
              <a:avLst/>
              <a:gdLst/>
              <a:ahLst/>
              <a:cxnLst/>
              <a:rect l="l" t="t" r="r" b="b"/>
              <a:pathLst>
                <a:path w="243213" h="22355" extrusionOk="0">
                  <a:moveTo>
                    <a:pt x="196992" y="1"/>
                  </a:moveTo>
                  <a:cubicBezTo>
                    <a:pt x="180739" y="1"/>
                    <a:pt x="163272" y="4771"/>
                    <a:pt x="142271" y="8710"/>
                  </a:cubicBezTo>
                  <a:cubicBezTo>
                    <a:pt x="132839" y="10538"/>
                    <a:pt x="119357" y="12228"/>
                    <a:pt x="105336" y="12228"/>
                  </a:cubicBezTo>
                  <a:cubicBezTo>
                    <a:pt x="100371" y="12228"/>
                    <a:pt x="95337" y="12016"/>
                    <a:pt x="90393" y="11523"/>
                  </a:cubicBezTo>
                  <a:cubicBezTo>
                    <a:pt x="76889" y="10144"/>
                    <a:pt x="59249" y="2408"/>
                    <a:pt x="44479" y="2408"/>
                  </a:cubicBezTo>
                  <a:cubicBezTo>
                    <a:pt x="42629" y="2338"/>
                    <a:pt x="40867" y="2304"/>
                    <a:pt x="39187" y="2304"/>
                  </a:cubicBezTo>
                  <a:cubicBezTo>
                    <a:pt x="17324" y="2304"/>
                    <a:pt x="9354" y="8068"/>
                    <a:pt x="0" y="14730"/>
                  </a:cubicBezTo>
                  <a:lnTo>
                    <a:pt x="0" y="22354"/>
                  </a:lnTo>
                  <a:lnTo>
                    <a:pt x="243213" y="22354"/>
                  </a:lnTo>
                  <a:lnTo>
                    <a:pt x="243213" y="14590"/>
                  </a:lnTo>
                  <a:cubicBezTo>
                    <a:pt x="236292" y="8316"/>
                    <a:pt x="223210" y="3983"/>
                    <a:pt x="206949" y="664"/>
                  </a:cubicBezTo>
                  <a:cubicBezTo>
                    <a:pt x="203668" y="205"/>
                    <a:pt x="200356" y="1"/>
                    <a:pt x="19699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1_1_1_1_1_1">
    <p:spTree>
      <p:nvGrpSpPr>
        <p:cNvPr id="1" name="Shape 142"/>
        <p:cNvGrpSpPr/>
        <p:nvPr/>
      </p:nvGrpSpPr>
      <p:grpSpPr>
        <a:xfrm>
          <a:off x="0" y="0"/>
          <a:ext cx="0" cy="0"/>
          <a:chOff x="0" y="0"/>
          <a:chExt cx="0" cy="0"/>
        </a:xfrm>
      </p:grpSpPr>
      <p:sp>
        <p:nvSpPr>
          <p:cNvPr id="143" name="Google Shape;143;p15"/>
          <p:cNvSpPr txBox="1">
            <a:spLocks noGrp="1"/>
          </p:cNvSpPr>
          <p:nvPr>
            <p:ph type="subTitle" idx="1"/>
          </p:nvPr>
        </p:nvSpPr>
        <p:spPr>
          <a:xfrm>
            <a:off x="4572250" y="1417271"/>
            <a:ext cx="3857400" cy="455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144" name="Google Shape;144;p15"/>
          <p:cNvSpPr txBox="1">
            <a:spLocks noGrp="1"/>
          </p:cNvSpPr>
          <p:nvPr>
            <p:ph type="title"/>
          </p:nvPr>
        </p:nvSpPr>
        <p:spPr>
          <a:xfrm>
            <a:off x="4572000" y="707505"/>
            <a:ext cx="3857400" cy="70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400"/>
              <a:buNone/>
              <a:defRPr sz="4400"/>
            </a:lvl1pPr>
            <a:lvl2pPr lvl="1" algn="r">
              <a:lnSpc>
                <a:spcPct val="100000"/>
              </a:lnSpc>
              <a:spcBef>
                <a:spcPts val="0"/>
              </a:spcBef>
              <a:spcAft>
                <a:spcPts val="0"/>
              </a:spcAft>
              <a:buSzPts val="4400"/>
              <a:buNone/>
              <a:defRPr sz="4400"/>
            </a:lvl2pPr>
            <a:lvl3pPr lvl="2" algn="r">
              <a:lnSpc>
                <a:spcPct val="100000"/>
              </a:lnSpc>
              <a:spcBef>
                <a:spcPts val="0"/>
              </a:spcBef>
              <a:spcAft>
                <a:spcPts val="0"/>
              </a:spcAft>
              <a:buSzPts val="4400"/>
              <a:buNone/>
              <a:defRPr sz="4400"/>
            </a:lvl3pPr>
            <a:lvl4pPr lvl="3" algn="r">
              <a:lnSpc>
                <a:spcPct val="100000"/>
              </a:lnSpc>
              <a:spcBef>
                <a:spcPts val="0"/>
              </a:spcBef>
              <a:spcAft>
                <a:spcPts val="0"/>
              </a:spcAft>
              <a:buSzPts val="4400"/>
              <a:buNone/>
              <a:defRPr sz="4400"/>
            </a:lvl4pPr>
            <a:lvl5pPr lvl="4" algn="r">
              <a:lnSpc>
                <a:spcPct val="100000"/>
              </a:lnSpc>
              <a:spcBef>
                <a:spcPts val="0"/>
              </a:spcBef>
              <a:spcAft>
                <a:spcPts val="0"/>
              </a:spcAft>
              <a:buSzPts val="4400"/>
              <a:buNone/>
              <a:defRPr sz="4400"/>
            </a:lvl5pPr>
            <a:lvl6pPr lvl="5" algn="r">
              <a:lnSpc>
                <a:spcPct val="100000"/>
              </a:lnSpc>
              <a:spcBef>
                <a:spcPts val="0"/>
              </a:spcBef>
              <a:spcAft>
                <a:spcPts val="0"/>
              </a:spcAft>
              <a:buSzPts val="4400"/>
              <a:buNone/>
              <a:defRPr sz="4400"/>
            </a:lvl6pPr>
            <a:lvl7pPr lvl="6" algn="r">
              <a:lnSpc>
                <a:spcPct val="100000"/>
              </a:lnSpc>
              <a:spcBef>
                <a:spcPts val="0"/>
              </a:spcBef>
              <a:spcAft>
                <a:spcPts val="0"/>
              </a:spcAft>
              <a:buSzPts val="4400"/>
              <a:buNone/>
              <a:defRPr sz="4400"/>
            </a:lvl7pPr>
            <a:lvl8pPr lvl="7" algn="r">
              <a:lnSpc>
                <a:spcPct val="100000"/>
              </a:lnSpc>
              <a:spcBef>
                <a:spcPts val="0"/>
              </a:spcBef>
              <a:spcAft>
                <a:spcPts val="0"/>
              </a:spcAft>
              <a:buSzPts val="4400"/>
              <a:buNone/>
              <a:defRPr sz="4400"/>
            </a:lvl8pPr>
            <a:lvl9pPr lvl="8" algn="r">
              <a:lnSpc>
                <a:spcPct val="100000"/>
              </a:lnSpc>
              <a:spcBef>
                <a:spcPts val="0"/>
              </a:spcBef>
              <a:spcAft>
                <a:spcPts val="0"/>
              </a:spcAft>
              <a:buSzPts val="4400"/>
              <a:buNone/>
              <a:defRPr sz="4400"/>
            </a:lvl9pPr>
          </a:lstStyle>
          <a:p>
            <a:endParaRPr/>
          </a:p>
        </p:txBody>
      </p:sp>
      <p:sp>
        <p:nvSpPr>
          <p:cNvPr id="145" name="Google Shape;145;p15"/>
          <p:cNvSpPr txBox="1">
            <a:spLocks noGrp="1"/>
          </p:cNvSpPr>
          <p:nvPr>
            <p:ph type="subTitle" idx="2"/>
          </p:nvPr>
        </p:nvSpPr>
        <p:spPr>
          <a:xfrm>
            <a:off x="4572250" y="2760297"/>
            <a:ext cx="3857400" cy="514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146" name="Google Shape;146;p15"/>
          <p:cNvSpPr txBox="1">
            <a:spLocks noGrp="1"/>
          </p:cNvSpPr>
          <p:nvPr>
            <p:ph type="title" idx="3"/>
          </p:nvPr>
        </p:nvSpPr>
        <p:spPr>
          <a:xfrm>
            <a:off x="4572000" y="2050504"/>
            <a:ext cx="3857400" cy="70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400"/>
              <a:buNone/>
              <a:defRPr sz="4400"/>
            </a:lvl1pPr>
            <a:lvl2pPr lvl="1" algn="r">
              <a:lnSpc>
                <a:spcPct val="100000"/>
              </a:lnSpc>
              <a:spcBef>
                <a:spcPts val="0"/>
              </a:spcBef>
              <a:spcAft>
                <a:spcPts val="0"/>
              </a:spcAft>
              <a:buSzPts val="4400"/>
              <a:buNone/>
              <a:defRPr sz="4400"/>
            </a:lvl2pPr>
            <a:lvl3pPr lvl="2" algn="r">
              <a:lnSpc>
                <a:spcPct val="100000"/>
              </a:lnSpc>
              <a:spcBef>
                <a:spcPts val="0"/>
              </a:spcBef>
              <a:spcAft>
                <a:spcPts val="0"/>
              </a:spcAft>
              <a:buSzPts val="4400"/>
              <a:buNone/>
              <a:defRPr sz="4400"/>
            </a:lvl3pPr>
            <a:lvl4pPr lvl="3" algn="r">
              <a:lnSpc>
                <a:spcPct val="100000"/>
              </a:lnSpc>
              <a:spcBef>
                <a:spcPts val="0"/>
              </a:spcBef>
              <a:spcAft>
                <a:spcPts val="0"/>
              </a:spcAft>
              <a:buSzPts val="4400"/>
              <a:buNone/>
              <a:defRPr sz="4400"/>
            </a:lvl4pPr>
            <a:lvl5pPr lvl="4" algn="r">
              <a:lnSpc>
                <a:spcPct val="100000"/>
              </a:lnSpc>
              <a:spcBef>
                <a:spcPts val="0"/>
              </a:spcBef>
              <a:spcAft>
                <a:spcPts val="0"/>
              </a:spcAft>
              <a:buSzPts val="4400"/>
              <a:buNone/>
              <a:defRPr sz="4400"/>
            </a:lvl5pPr>
            <a:lvl6pPr lvl="5" algn="r">
              <a:lnSpc>
                <a:spcPct val="100000"/>
              </a:lnSpc>
              <a:spcBef>
                <a:spcPts val="0"/>
              </a:spcBef>
              <a:spcAft>
                <a:spcPts val="0"/>
              </a:spcAft>
              <a:buSzPts val="4400"/>
              <a:buNone/>
              <a:defRPr sz="4400"/>
            </a:lvl6pPr>
            <a:lvl7pPr lvl="6" algn="r">
              <a:lnSpc>
                <a:spcPct val="100000"/>
              </a:lnSpc>
              <a:spcBef>
                <a:spcPts val="0"/>
              </a:spcBef>
              <a:spcAft>
                <a:spcPts val="0"/>
              </a:spcAft>
              <a:buSzPts val="4400"/>
              <a:buNone/>
              <a:defRPr sz="4400"/>
            </a:lvl7pPr>
            <a:lvl8pPr lvl="7" algn="r">
              <a:lnSpc>
                <a:spcPct val="100000"/>
              </a:lnSpc>
              <a:spcBef>
                <a:spcPts val="0"/>
              </a:spcBef>
              <a:spcAft>
                <a:spcPts val="0"/>
              </a:spcAft>
              <a:buSzPts val="4400"/>
              <a:buNone/>
              <a:defRPr sz="4400"/>
            </a:lvl8pPr>
            <a:lvl9pPr lvl="8" algn="r">
              <a:lnSpc>
                <a:spcPct val="100000"/>
              </a:lnSpc>
              <a:spcBef>
                <a:spcPts val="0"/>
              </a:spcBef>
              <a:spcAft>
                <a:spcPts val="0"/>
              </a:spcAft>
              <a:buSzPts val="4400"/>
              <a:buNone/>
              <a:defRPr sz="4400"/>
            </a:lvl9pPr>
          </a:lstStyle>
          <a:p>
            <a:endParaRPr/>
          </a:p>
        </p:txBody>
      </p:sp>
      <p:sp>
        <p:nvSpPr>
          <p:cNvPr id="147" name="Google Shape;147;p15"/>
          <p:cNvSpPr txBox="1">
            <a:spLocks noGrp="1"/>
          </p:cNvSpPr>
          <p:nvPr>
            <p:ph type="subTitle" idx="4"/>
          </p:nvPr>
        </p:nvSpPr>
        <p:spPr>
          <a:xfrm>
            <a:off x="4572250" y="4103321"/>
            <a:ext cx="3857400" cy="455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148" name="Google Shape;148;p15"/>
          <p:cNvSpPr txBox="1">
            <a:spLocks noGrp="1"/>
          </p:cNvSpPr>
          <p:nvPr>
            <p:ph type="title" idx="5"/>
          </p:nvPr>
        </p:nvSpPr>
        <p:spPr>
          <a:xfrm>
            <a:off x="4572000" y="3393530"/>
            <a:ext cx="3857400" cy="70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400"/>
              <a:buNone/>
              <a:defRPr sz="4400"/>
            </a:lvl1pPr>
            <a:lvl2pPr lvl="1" algn="r">
              <a:lnSpc>
                <a:spcPct val="100000"/>
              </a:lnSpc>
              <a:spcBef>
                <a:spcPts val="0"/>
              </a:spcBef>
              <a:spcAft>
                <a:spcPts val="0"/>
              </a:spcAft>
              <a:buSzPts val="4400"/>
              <a:buNone/>
              <a:defRPr sz="4400"/>
            </a:lvl2pPr>
            <a:lvl3pPr lvl="2" algn="r">
              <a:lnSpc>
                <a:spcPct val="100000"/>
              </a:lnSpc>
              <a:spcBef>
                <a:spcPts val="0"/>
              </a:spcBef>
              <a:spcAft>
                <a:spcPts val="0"/>
              </a:spcAft>
              <a:buSzPts val="4400"/>
              <a:buNone/>
              <a:defRPr sz="4400"/>
            </a:lvl3pPr>
            <a:lvl4pPr lvl="3" algn="r">
              <a:lnSpc>
                <a:spcPct val="100000"/>
              </a:lnSpc>
              <a:spcBef>
                <a:spcPts val="0"/>
              </a:spcBef>
              <a:spcAft>
                <a:spcPts val="0"/>
              </a:spcAft>
              <a:buSzPts val="4400"/>
              <a:buNone/>
              <a:defRPr sz="4400"/>
            </a:lvl4pPr>
            <a:lvl5pPr lvl="4" algn="r">
              <a:lnSpc>
                <a:spcPct val="100000"/>
              </a:lnSpc>
              <a:spcBef>
                <a:spcPts val="0"/>
              </a:spcBef>
              <a:spcAft>
                <a:spcPts val="0"/>
              </a:spcAft>
              <a:buSzPts val="4400"/>
              <a:buNone/>
              <a:defRPr sz="4400"/>
            </a:lvl5pPr>
            <a:lvl6pPr lvl="5" algn="r">
              <a:lnSpc>
                <a:spcPct val="100000"/>
              </a:lnSpc>
              <a:spcBef>
                <a:spcPts val="0"/>
              </a:spcBef>
              <a:spcAft>
                <a:spcPts val="0"/>
              </a:spcAft>
              <a:buSzPts val="4400"/>
              <a:buNone/>
              <a:defRPr sz="4400"/>
            </a:lvl6pPr>
            <a:lvl7pPr lvl="6" algn="r">
              <a:lnSpc>
                <a:spcPct val="100000"/>
              </a:lnSpc>
              <a:spcBef>
                <a:spcPts val="0"/>
              </a:spcBef>
              <a:spcAft>
                <a:spcPts val="0"/>
              </a:spcAft>
              <a:buSzPts val="4400"/>
              <a:buNone/>
              <a:defRPr sz="4400"/>
            </a:lvl7pPr>
            <a:lvl8pPr lvl="7" algn="r">
              <a:lnSpc>
                <a:spcPct val="100000"/>
              </a:lnSpc>
              <a:spcBef>
                <a:spcPts val="0"/>
              </a:spcBef>
              <a:spcAft>
                <a:spcPts val="0"/>
              </a:spcAft>
              <a:buSzPts val="4400"/>
              <a:buNone/>
              <a:defRPr sz="4400"/>
            </a:lvl8pPr>
            <a:lvl9pPr lvl="8" algn="r">
              <a:lnSpc>
                <a:spcPct val="100000"/>
              </a:lnSpc>
              <a:spcBef>
                <a:spcPts val="0"/>
              </a:spcBef>
              <a:spcAft>
                <a:spcPts val="0"/>
              </a:spcAft>
              <a:buSzPts val="4400"/>
              <a:buNone/>
              <a:defRPr sz="4400"/>
            </a:lvl9pPr>
          </a:lstStyle>
          <a:p>
            <a:endParaRPr/>
          </a:p>
        </p:txBody>
      </p:sp>
      <p:grpSp>
        <p:nvGrpSpPr>
          <p:cNvPr id="149" name="Google Shape;149;p15"/>
          <p:cNvGrpSpPr/>
          <p:nvPr/>
        </p:nvGrpSpPr>
        <p:grpSpPr>
          <a:xfrm>
            <a:off x="0" y="2893725"/>
            <a:ext cx="2850822" cy="2249774"/>
            <a:chOff x="0" y="2551913"/>
            <a:chExt cx="3280200" cy="2588625"/>
          </a:xfrm>
        </p:grpSpPr>
        <p:sp>
          <p:nvSpPr>
            <p:cNvPr id="150" name="Google Shape;150;p15"/>
            <p:cNvSpPr/>
            <p:nvPr/>
          </p:nvSpPr>
          <p:spPr>
            <a:xfrm>
              <a:off x="0" y="2551913"/>
              <a:ext cx="3280200" cy="2588625"/>
            </a:xfrm>
            <a:custGeom>
              <a:avLst/>
              <a:gdLst/>
              <a:ahLst/>
              <a:cxnLst/>
              <a:rect l="l" t="t" r="r" b="b"/>
              <a:pathLst>
                <a:path w="131208" h="103545" extrusionOk="0">
                  <a:moveTo>
                    <a:pt x="0" y="1"/>
                  </a:moveTo>
                  <a:lnTo>
                    <a:pt x="0" y="103545"/>
                  </a:lnTo>
                  <a:lnTo>
                    <a:pt x="131208" y="103545"/>
                  </a:lnTo>
                  <a:cubicBezTo>
                    <a:pt x="121088" y="90157"/>
                    <a:pt x="95862" y="79092"/>
                    <a:pt x="67453" y="75652"/>
                  </a:cubicBezTo>
                  <a:cubicBezTo>
                    <a:pt x="41882" y="72155"/>
                    <a:pt x="745" y="3543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5"/>
            <p:cNvSpPr/>
            <p:nvPr/>
          </p:nvSpPr>
          <p:spPr>
            <a:xfrm>
              <a:off x="0" y="2888763"/>
              <a:ext cx="3069500" cy="2247475"/>
            </a:xfrm>
            <a:custGeom>
              <a:avLst/>
              <a:gdLst/>
              <a:ahLst/>
              <a:cxnLst/>
              <a:rect l="l" t="t" r="r" b="b"/>
              <a:pathLst>
                <a:path w="122780" h="89899" extrusionOk="0">
                  <a:moveTo>
                    <a:pt x="0" y="0"/>
                  </a:moveTo>
                  <a:lnTo>
                    <a:pt x="0" y="89899"/>
                  </a:lnTo>
                  <a:lnTo>
                    <a:pt x="122780" y="89899"/>
                  </a:lnTo>
                  <a:cubicBezTo>
                    <a:pt x="112689" y="76511"/>
                    <a:pt x="87462" y="65446"/>
                    <a:pt x="59053" y="62006"/>
                  </a:cubicBezTo>
                  <a:cubicBezTo>
                    <a:pt x="33483" y="58509"/>
                    <a:pt x="745" y="35403"/>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 name="Google Shape;152;p15"/>
          <p:cNvGrpSpPr/>
          <p:nvPr/>
        </p:nvGrpSpPr>
        <p:grpSpPr>
          <a:xfrm>
            <a:off x="6831016" y="-30575"/>
            <a:ext cx="2313358" cy="1447861"/>
            <a:chOff x="6495925" y="0"/>
            <a:chExt cx="2648075" cy="1657350"/>
          </a:xfrm>
        </p:grpSpPr>
        <p:sp>
          <p:nvSpPr>
            <p:cNvPr id="153" name="Google Shape;153;p15"/>
            <p:cNvSpPr/>
            <p:nvPr/>
          </p:nvSpPr>
          <p:spPr>
            <a:xfrm rot="10800000" flipH="1">
              <a:off x="6495925" y="6"/>
              <a:ext cx="2648075" cy="1657344"/>
            </a:xfrm>
            <a:custGeom>
              <a:avLst/>
              <a:gdLst/>
              <a:ahLst/>
              <a:cxnLst/>
              <a:rect l="l" t="t" r="r" b="b"/>
              <a:pathLst>
                <a:path w="105923" h="60065" extrusionOk="0">
                  <a:moveTo>
                    <a:pt x="105923" y="0"/>
                  </a:moveTo>
                  <a:cubicBezTo>
                    <a:pt x="94585" y="36911"/>
                    <a:pt x="50641" y="50837"/>
                    <a:pt x="1" y="60065"/>
                  </a:cubicBezTo>
                  <a:lnTo>
                    <a:pt x="105923" y="60065"/>
                  </a:lnTo>
                  <a:lnTo>
                    <a:pt x="1059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rot="10800000" flipH="1">
              <a:off x="6638000" y="0"/>
              <a:ext cx="2506000" cy="1318775"/>
            </a:xfrm>
            <a:custGeom>
              <a:avLst/>
              <a:gdLst/>
              <a:ahLst/>
              <a:cxnLst/>
              <a:rect l="l" t="t" r="r" b="b"/>
              <a:pathLst>
                <a:path w="100240" h="52751" extrusionOk="0">
                  <a:moveTo>
                    <a:pt x="100240" y="1"/>
                  </a:moveTo>
                  <a:cubicBezTo>
                    <a:pt x="90281" y="32410"/>
                    <a:pt x="44480" y="44648"/>
                    <a:pt x="1" y="52751"/>
                  </a:cubicBezTo>
                  <a:lnTo>
                    <a:pt x="100240" y="52751"/>
                  </a:lnTo>
                  <a:lnTo>
                    <a:pt x="100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5"/>
        <p:cNvGrpSpPr/>
        <p:nvPr/>
      </p:nvGrpSpPr>
      <p:grpSpPr>
        <a:xfrm>
          <a:off x="0" y="0"/>
          <a:ext cx="0" cy="0"/>
          <a:chOff x="0" y="0"/>
          <a:chExt cx="0" cy="0"/>
        </a:xfrm>
      </p:grpSpPr>
      <p:grpSp>
        <p:nvGrpSpPr>
          <p:cNvPr id="156" name="Google Shape;156;p16"/>
          <p:cNvGrpSpPr/>
          <p:nvPr/>
        </p:nvGrpSpPr>
        <p:grpSpPr>
          <a:xfrm>
            <a:off x="5945718" y="2310600"/>
            <a:ext cx="3198400" cy="2832996"/>
            <a:chOff x="5945718" y="2310600"/>
            <a:chExt cx="3198400" cy="2832996"/>
          </a:xfrm>
        </p:grpSpPr>
        <p:sp>
          <p:nvSpPr>
            <p:cNvPr id="157" name="Google Shape;157;p16"/>
            <p:cNvSpPr/>
            <p:nvPr/>
          </p:nvSpPr>
          <p:spPr>
            <a:xfrm>
              <a:off x="5945718" y="2310600"/>
              <a:ext cx="3198400" cy="2832996"/>
            </a:xfrm>
            <a:custGeom>
              <a:avLst/>
              <a:gdLst/>
              <a:ahLst/>
              <a:cxnLst/>
              <a:rect l="l" t="t" r="r" b="b"/>
              <a:pathLst>
                <a:path w="104634" h="92680" extrusionOk="0">
                  <a:moveTo>
                    <a:pt x="104634" y="0"/>
                  </a:moveTo>
                  <a:cubicBezTo>
                    <a:pt x="90329" y="7368"/>
                    <a:pt x="74649" y="32164"/>
                    <a:pt x="71094" y="50425"/>
                  </a:cubicBezTo>
                  <a:cubicBezTo>
                    <a:pt x="63755" y="77744"/>
                    <a:pt x="35203" y="88810"/>
                    <a:pt x="0" y="92680"/>
                  </a:cubicBezTo>
                  <a:lnTo>
                    <a:pt x="104634" y="92680"/>
                  </a:lnTo>
                  <a:lnTo>
                    <a:pt x="104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6"/>
            <p:cNvSpPr/>
            <p:nvPr/>
          </p:nvSpPr>
          <p:spPr>
            <a:xfrm>
              <a:off x="6137614" y="2470951"/>
              <a:ext cx="3006497" cy="2672639"/>
            </a:xfrm>
            <a:custGeom>
              <a:avLst/>
              <a:gdLst/>
              <a:ahLst/>
              <a:cxnLst/>
              <a:rect l="l" t="t" r="r" b="b"/>
              <a:pathLst>
                <a:path w="98356" h="87434" extrusionOk="0">
                  <a:moveTo>
                    <a:pt x="98356" y="0"/>
                  </a:moveTo>
                  <a:cubicBezTo>
                    <a:pt x="84051" y="7368"/>
                    <a:pt x="74677" y="26918"/>
                    <a:pt x="71094" y="45179"/>
                  </a:cubicBezTo>
                  <a:cubicBezTo>
                    <a:pt x="63727" y="72498"/>
                    <a:pt x="35203" y="83564"/>
                    <a:pt x="0" y="87434"/>
                  </a:cubicBezTo>
                  <a:lnTo>
                    <a:pt x="98356" y="87434"/>
                  </a:lnTo>
                  <a:lnTo>
                    <a:pt x="9835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9" name="Google Shape;159;p16"/>
          <p:cNvSpPr txBox="1">
            <a:spLocks noGrp="1"/>
          </p:cNvSpPr>
          <p:nvPr>
            <p:ph type="subTitle" idx="1"/>
          </p:nvPr>
        </p:nvSpPr>
        <p:spPr>
          <a:xfrm>
            <a:off x="714300" y="1771650"/>
            <a:ext cx="3789000" cy="28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AutoNum type="arabicPeriod"/>
              <a:defRPr sz="1400"/>
            </a:lvl1pPr>
            <a:lvl2pPr lvl="1" algn="l">
              <a:lnSpc>
                <a:spcPct val="100000"/>
              </a:lnSpc>
              <a:spcBef>
                <a:spcPts val="0"/>
              </a:spcBef>
              <a:spcAft>
                <a:spcPts val="0"/>
              </a:spcAft>
              <a:buSzPts val="1400"/>
              <a:buAutoNum type="alphaLcPeriod"/>
              <a:defRPr/>
            </a:lvl2pPr>
            <a:lvl3pPr lvl="2" algn="l">
              <a:lnSpc>
                <a:spcPct val="100000"/>
              </a:lnSpc>
              <a:spcBef>
                <a:spcPts val="0"/>
              </a:spcBef>
              <a:spcAft>
                <a:spcPts val="0"/>
              </a:spcAft>
              <a:buSzPts val="1400"/>
              <a:buAutoNum type="romanLcPeriod"/>
              <a:defRPr/>
            </a:lvl3pPr>
            <a:lvl4pPr lvl="3" algn="l">
              <a:lnSpc>
                <a:spcPct val="100000"/>
              </a:lnSpc>
              <a:spcBef>
                <a:spcPts val="0"/>
              </a:spcBef>
              <a:spcAft>
                <a:spcPts val="0"/>
              </a:spcAft>
              <a:buSzPts val="1400"/>
              <a:buAutoNum type="arabicPeriod"/>
              <a:defRPr/>
            </a:lvl4pPr>
            <a:lvl5pPr lvl="4" algn="l">
              <a:lnSpc>
                <a:spcPct val="100000"/>
              </a:lnSpc>
              <a:spcBef>
                <a:spcPts val="0"/>
              </a:spcBef>
              <a:spcAft>
                <a:spcPts val="0"/>
              </a:spcAft>
              <a:buSzPts val="1400"/>
              <a:buAutoNum type="alphaLcPeriod"/>
              <a:defRPr/>
            </a:lvl5pPr>
            <a:lvl6pPr lvl="5" algn="l">
              <a:lnSpc>
                <a:spcPct val="100000"/>
              </a:lnSpc>
              <a:spcBef>
                <a:spcPts val="0"/>
              </a:spcBef>
              <a:spcAft>
                <a:spcPts val="0"/>
              </a:spcAft>
              <a:buSzPts val="1400"/>
              <a:buAutoNum type="romanLcPeriod"/>
              <a:defRPr/>
            </a:lvl6pPr>
            <a:lvl7pPr lvl="6" algn="l">
              <a:lnSpc>
                <a:spcPct val="100000"/>
              </a:lnSpc>
              <a:spcBef>
                <a:spcPts val="0"/>
              </a:spcBef>
              <a:spcAft>
                <a:spcPts val="0"/>
              </a:spcAft>
              <a:buSzPts val="1400"/>
              <a:buAutoNum type="arabicPeriod"/>
              <a:defRPr/>
            </a:lvl7pPr>
            <a:lvl8pPr lvl="7" algn="l">
              <a:lnSpc>
                <a:spcPct val="100000"/>
              </a:lnSpc>
              <a:spcBef>
                <a:spcPts val="0"/>
              </a:spcBef>
              <a:spcAft>
                <a:spcPts val="0"/>
              </a:spcAft>
              <a:buSzPts val="1400"/>
              <a:buAutoNum type="alphaLcPeriod"/>
              <a:defRPr/>
            </a:lvl8pPr>
            <a:lvl9pPr lvl="8" algn="l">
              <a:lnSpc>
                <a:spcPct val="100000"/>
              </a:lnSpc>
              <a:spcBef>
                <a:spcPts val="0"/>
              </a:spcBef>
              <a:spcAft>
                <a:spcPts val="0"/>
              </a:spcAft>
              <a:buSzPts val="1400"/>
              <a:buAutoNum type="romanLcPeriod"/>
              <a:defRPr/>
            </a:lvl9pPr>
          </a:lstStyle>
          <a:p>
            <a:endParaRPr/>
          </a:p>
        </p:txBody>
      </p:sp>
      <p:sp>
        <p:nvSpPr>
          <p:cNvPr id="160" name="Google Shape;160;p16"/>
          <p:cNvSpPr txBox="1">
            <a:spLocks noGrp="1"/>
          </p:cNvSpPr>
          <p:nvPr>
            <p:ph type="title"/>
          </p:nvPr>
        </p:nvSpPr>
        <p:spPr>
          <a:xfrm>
            <a:off x="714300" y="697375"/>
            <a:ext cx="30021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161" name="Google Shape;161;p16"/>
          <p:cNvGrpSpPr/>
          <p:nvPr/>
        </p:nvGrpSpPr>
        <p:grpSpPr>
          <a:xfrm>
            <a:off x="-361836" y="-19050"/>
            <a:ext cx="3337461" cy="1415625"/>
            <a:chOff x="-361836" y="0"/>
            <a:chExt cx="3337461" cy="1415625"/>
          </a:xfrm>
        </p:grpSpPr>
        <p:sp>
          <p:nvSpPr>
            <p:cNvPr id="162" name="Google Shape;162;p16"/>
            <p:cNvSpPr/>
            <p:nvPr/>
          </p:nvSpPr>
          <p:spPr>
            <a:xfrm flipH="1">
              <a:off x="-361836" y="0"/>
              <a:ext cx="3337461" cy="1415625"/>
            </a:xfrm>
            <a:custGeom>
              <a:avLst/>
              <a:gdLst/>
              <a:ahLst/>
              <a:cxnLst/>
              <a:rect l="l" t="t" r="r" b="b"/>
              <a:pathLst>
                <a:path w="119025" h="56625" extrusionOk="0">
                  <a:moveTo>
                    <a:pt x="1" y="0"/>
                  </a:moveTo>
                  <a:lnTo>
                    <a:pt x="1" y="0"/>
                  </a:lnTo>
                  <a:cubicBezTo>
                    <a:pt x="15767" y="12126"/>
                    <a:pt x="56732" y="13559"/>
                    <a:pt x="72155" y="26631"/>
                  </a:cubicBezTo>
                  <a:cubicBezTo>
                    <a:pt x="84384" y="36173"/>
                    <a:pt x="93140" y="56625"/>
                    <a:pt x="107046" y="56625"/>
                  </a:cubicBezTo>
                  <a:cubicBezTo>
                    <a:pt x="110644" y="56625"/>
                    <a:pt x="114587" y="55255"/>
                    <a:pt x="119025" y="51973"/>
                  </a:cubicBezTo>
                  <a:lnTo>
                    <a:pt x="119025" y="6192"/>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6"/>
            <p:cNvSpPr/>
            <p:nvPr/>
          </p:nvSpPr>
          <p:spPr>
            <a:xfrm flipH="1">
              <a:off x="-322426" y="0"/>
              <a:ext cx="3258669" cy="1260475"/>
            </a:xfrm>
            <a:custGeom>
              <a:avLst/>
              <a:gdLst/>
              <a:ahLst/>
              <a:cxnLst/>
              <a:rect l="l" t="t" r="r" b="b"/>
              <a:pathLst>
                <a:path w="116215" h="50419" extrusionOk="0">
                  <a:moveTo>
                    <a:pt x="0" y="0"/>
                  </a:moveTo>
                  <a:cubicBezTo>
                    <a:pt x="15738" y="12126"/>
                    <a:pt x="53922" y="7367"/>
                    <a:pt x="69345" y="20439"/>
                  </a:cubicBezTo>
                  <a:cubicBezTo>
                    <a:pt x="81593" y="29978"/>
                    <a:pt x="90351" y="50418"/>
                    <a:pt x="104235" y="50418"/>
                  </a:cubicBezTo>
                  <a:cubicBezTo>
                    <a:pt x="107834" y="50418"/>
                    <a:pt x="111777" y="49045"/>
                    <a:pt x="116215" y="45752"/>
                  </a:cubicBezTo>
                  <a:lnTo>
                    <a:pt x="11621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166" name="Google Shape;166;p17"/>
          <p:cNvGrpSpPr/>
          <p:nvPr/>
        </p:nvGrpSpPr>
        <p:grpSpPr>
          <a:xfrm>
            <a:off x="-19000" y="2885972"/>
            <a:ext cx="2316662" cy="2267419"/>
            <a:chOff x="38" y="2499574"/>
            <a:chExt cx="2672661" cy="2615851"/>
          </a:xfrm>
        </p:grpSpPr>
        <p:sp>
          <p:nvSpPr>
            <p:cNvPr id="167" name="Google Shape;167;p17"/>
            <p:cNvSpPr/>
            <p:nvPr/>
          </p:nvSpPr>
          <p:spPr>
            <a:xfrm rot="5400000">
              <a:off x="28445" y="2471170"/>
              <a:ext cx="2615850" cy="2672659"/>
            </a:xfrm>
            <a:custGeom>
              <a:avLst/>
              <a:gdLst/>
              <a:ahLst/>
              <a:cxnLst/>
              <a:rect l="l" t="t" r="r" b="b"/>
              <a:pathLst>
                <a:path w="104634" h="92680" extrusionOk="0">
                  <a:moveTo>
                    <a:pt x="104634" y="0"/>
                  </a:moveTo>
                  <a:cubicBezTo>
                    <a:pt x="90329" y="7368"/>
                    <a:pt x="74649" y="32164"/>
                    <a:pt x="71094" y="50425"/>
                  </a:cubicBezTo>
                  <a:cubicBezTo>
                    <a:pt x="63755" y="77744"/>
                    <a:pt x="35203" y="88810"/>
                    <a:pt x="0" y="92680"/>
                  </a:cubicBezTo>
                  <a:lnTo>
                    <a:pt x="104634" y="92680"/>
                  </a:lnTo>
                  <a:lnTo>
                    <a:pt x="1046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7"/>
            <p:cNvSpPr/>
            <p:nvPr/>
          </p:nvSpPr>
          <p:spPr>
            <a:xfrm rot="5400000">
              <a:off x="31277" y="2625286"/>
              <a:ext cx="2458900" cy="2521378"/>
            </a:xfrm>
            <a:custGeom>
              <a:avLst/>
              <a:gdLst/>
              <a:ahLst/>
              <a:cxnLst/>
              <a:rect l="l" t="t" r="r" b="b"/>
              <a:pathLst>
                <a:path w="98356" h="87434" extrusionOk="0">
                  <a:moveTo>
                    <a:pt x="98356" y="0"/>
                  </a:moveTo>
                  <a:cubicBezTo>
                    <a:pt x="84051" y="7368"/>
                    <a:pt x="74677" y="26918"/>
                    <a:pt x="71094" y="45179"/>
                  </a:cubicBezTo>
                  <a:cubicBezTo>
                    <a:pt x="63727" y="72498"/>
                    <a:pt x="35203" y="83564"/>
                    <a:pt x="0" y="87434"/>
                  </a:cubicBezTo>
                  <a:lnTo>
                    <a:pt x="98356" y="87434"/>
                  </a:lnTo>
                  <a:lnTo>
                    <a:pt x="9835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CUSTOM_1_1_1_1_1">
    <p:spTree>
      <p:nvGrpSpPr>
        <p:cNvPr id="1" name="Shape 169"/>
        <p:cNvGrpSpPr/>
        <p:nvPr/>
      </p:nvGrpSpPr>
      <p:grpSpPr>
        <a:xfrm>
          <a:off x="0" y="0"/>
          <a:ext cx="0" cy="0"/>
          <a:chOff x="0" y="0"/>
          <a:chExt cx="0" cy="0"/>
        </a:xfrm>
      </p:grpSpPr>
      <p:grpSp>
        <p:nvGrpSpPr>
          <p:cNvPr id="170" name="Google Shape;170;p18"/>
          <p:cNvGrpSpPr/>
          <p:nvPr/>
        </p:nvGrpSpPr>
        <p:grpSpPr>
          <a:xfrm>
            <a:off x="5195950" y="2027950"/>
            <a:ext cx="3948049" cy="3115669"/>
            <a:chOff x="5195950" y="2027950"/>
            <a:chExt cx="3948049" cy="3115669"/>
          </a:xfrm>
        </p:grpSpPr>
        <p:sp>
          <p:nvSpPr>
            <p:cNvPr id="171" name="Google Shape;171;p18"/>
            <p:cNvSpPr/>
            <p:nvPr/>
          </p:nvSpPr>
          <p:spPr>
            <a:xfrm flipH="1">
              <a:off x="5195950" y="2027950"/>
              <a:ext cx="3948049" cy="3115669"/>
            </a:xfrm>
            <a:custGeom>
              <a:avLst/>
              <a:gdLst/>
              <a:ahLst/>
              <a:cxnLst/>
              <a:rect l="l" t="t" r="r" b="b"/>
              <a:pathLst>
                <a:path w="131208" h="103545" extrusionOk="0">
                  <a:moveTo>
                    <a:pt x="0" y="1"/>
                  </a:moveTo>
                  <a:lnTo>
                    <a:pt x="0" y="103545"/>
                  </a:lnTo>
                  <a:lnTo>
                    <a:pt x="131208" y="103545"/>
                  </a:lnTo>
                  <a:cubicBezTo>
                    <a:pt x="121088" y="90157"/>
                    <a:pt x="95862" y="79092"/>
                    <a:pt x="67453" y="75652"/>
                  </a:cubicBezTo>
                  <a:cubicBezTo>
                    <a:pt x="41882" y="72155"/>
                    <a:pt x="745" y="3543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8"/>
            <p:cNvSpPr/>
            <p:nvPr/>
          </p:nvSpPr>
          <p:spPr>
            <a:xfrm flipH="1">
              <a:off x="5449548" y="2433377"/>
              <a:ext cx="3694450" cy="2705061"/>
            </a:xfrm>
            <a:custGeom>
              <a:avLst/>
              <a:gdLst/>
              <a:ahLst/>
              <a:cxnLst/>
              <a:rect l="l" t="t" r="r" b="b"/>
              <a:pathLst>
                <a:path w="122780" h="89899" extrusionOk="0">
                  <a:moveTo>
                    <a:pt x="0" y="0"/>
                  </a:moveTo>
                  <a:lnTo>
                    <a:pt x="0" y="89899"/>
                  </a:lnTo>
                  <a:lnTo>
                    <a:pt x="122780" y="89899"/>
                  </a:lnTo>
                  <a:cubicBezTo>
                    <a:pt x="112689" y="76511"/>
                    <a:pt x="87462" y="65446"/>
                    <a:pt x="59053" y="62006"/>
                  </a:cubicBezTo>
                  <a:cubicBezTo>
                    <a:pt x="33483" y="58509"/>
                    <a:pt x="745" y="35403"/>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18"/>
          <p:cNvGrpSpPr/>
          <p:nvPr/>
        </p:nvGrpSpPr>
        <p:grpSpPr>
          <a:xfrm>
            <a:off x="-10046" y="-10046"/>
            <a:ext cx="3948049" cy="3115669"/>
            <a:chOff x="-10046" y="-10046"/>
            <a:chExt cx="3948049" cy="3115669"/>
          </a:xfrm>
        </p:grpSpPr>
        <p:sp>
          <p:nvSpPr>
            <p:cNvPr id="174" name="Google Shape;174;p18"/>
            <p:cNvSpPr/>
            <p:nvPr/>
          </p:nvSpPr>
          <p:spPr>
            <a:xfrm rot="10800000" flipH="1">
              <a:off x="-10046" y="-10046"/>
              <a:ext cx="3948049" cy="3115669"/>
            </a:xfrm>
            <a:custGeom>
              <a:avLst/>
              <a:gdLst/>
              <a:ahLst/>
              <a:cxnLst/>
              <a:rect l="l" t="t" r="r" b="b"/>
              <a:pathLst>
                <a:path w="131208" h="103545" extrusionOk="0">
                  <a:moveTo>
                    <a:pt x="0" y="1"/>
                  </a:moveTo>
                  <a:lnTo>
                    <a:pt x="0" y="103545"/>
                  </a:lnTo>
                  <a:lnTo>
                    <a:pt x="131208" y="103545"/>
                  </a:lnTo>
                  <a:cubicBezTo>
                    <a:pt x="121088" y="90157"/>
                    <a:pt x="95862" y="79092"/>
                    <a:pt x="67453" y="75652"/>
                  </a:cubicBezTo>
                  <a:cubicBezTo>
                    <a:pt x="41882" y="72155"/>
                    <a:pt x="745" y="3543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8"/>
            <p:cNvSpPr/>
            <p:nvPr/>
          </p:nvSpPr>
          <p:spPr>
            <a:xfrm rot="10800000" flipH="1">
              <a:off x="-10046" y="-4865"/>
              <a:ext cx="3694450" cy="2705061"/>
            </a:xfrm>
            <a:custGeom>
              <a:avLst/>
              <a:gdLst/>
              <a:ahLst/>
              <a:cxnLst/>
              <a:rect l="l" t="t" r="r" b="b"/>
              <a:pathLst>
                <a:path w="122780" h="89899" extrusionOk="0">
                  <a:moveTo>
                    <a:pt x="0" y="0"/>
                  </a:moveTo>
                  <a:lnTo>
                    <a:pt x="0" y="89899"/>
                  </a:lnTo>
                  <a:lnTo>
                    <a:pt x="122780" y="89899"/>
                  </a:lnTo>
                  <a:cubicBezTo>
                    <a:pt x="112689" y="76511"/>
                    <a:pt x="87462" y="65446"/>
                    <a:pt x="59053" y="62006"/>
                  </a:cubicBezTo>
                  <a:cubicBezTo>
                    <a:pt x="33483" y="58509"/>
                    <a:pt x="745" y="35403"/>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6" name="Google Shape;176;p18"/>
          <p:cNvSpPr txBox="1">
            <a:spLocks noGrp="1"/>
          </p:cNvSpPr>
          <p:nvPr>
            <p:ph type="subTitle" idx="1"/>
          </p:nvPr>
        </p:nvSpPr>
        <p:spPr>
          <a:xfrm>
            <a:off x="2628900" y="1419225"/>
            <a:ext cx="3886200" cy="151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8"/>
          <p:cNvSpPr txBox="1">
            <a:spLocks noGrp="1"/>
          </p:cNvSpPr>
          <p:nvPr>
            <p:ph type="title"/>
          </p:nvPr>
        </p:nvSpPr>
        <p:spPr>
          <a:xfrm>
            <a:off x="2628900" y="3048000"/>
            <a:ext cx="3886200" cy="74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Fira Sans"/>
                <a:ea typeface="Fira Sans"/>
                <a:cs typeface="Fira Sans"/>
                <a:sym typeface="Fira Sans"/>
              </a:defRPr>
            </a:lvl1pPr>
            <a:lvl2pPr lvl="1" algn="l">
              <a:lnSpc>
                <a:spcPct val="100000"/>
              </a:lnSpc>
              <a:spcBef>
                <a:spcPts val="0"/>
              </a:spcBef>
              <a:spcAft>
                <a:spcPts val="0"/>
              </a:spcAft>
              <a:buSzPts val="2800"/>
              <a:buNone/>
              <a:defRPr>
                <a:latin typeface="Fira Sans"/>
                <a:ea typeface="Fira Sans"/>
                <a:cs typeface="Fira Sans"/>
                <a:sym typeface="Fira Sans"/>
              </a:defRPr>
            </a:lvl2pPr>
            <a:lvl3pPr lvl="2" algn="l">
              <a:lnSpc>
                <a:spcPct val="100000"/>
              </a:lnSpc>
              <a:spcBef>
                <a:spcPts val="0"/>
              </a:spcBef>
              <a:spcAft>
                <a:spcPts val="0"/>
              </a:spcAft>
              <a:buSzPts val="2800"/>
              <a:buNone/>
              <a:defRPr>
                <a:latin typeface="Fira Sans"/>
                <a:ea typeface="Fira Sans"/>
                <a:cs typeface="Fira Sans"/>
                <a:sym typeface="Fira Sans"/>
              </a:defRPr>
            </a:lvl3pPr>
            <a:lvl4pPr lvl="3" algn="l">
              <a:lnSpc>
                <a:spcPct val="100000"/>
              </a:lnSpc>
              <a:spcBef>
                <a:spcPts val="0"/>
              </a:spcBef>
              <a:spcAft>
                <a:spcPts val="0"/>
              </a:spcAft>
              <a:buSzPts val="2800"/>
              <a:buNone/>
              <a:defRPr>
                <a:latin typeface="Fira Sans"/>
                <a:ea typeface="Fira Sans"/>
                <a:cs typeface="Fira Sans"/>
                <a:sym typeface="Fira Sans"/>
              </a:defRPr>
            </a:lvl4pPr>
            <a:lvl5pPr lvl="4" algn="l">
              <a:lnSpc>
                <a:spcPct val="100000"/>
              </a:lnSpc>
              <a:spcBef>
                <a:spcPts val="0"/>
              </a:spcBef>
              <a:spcAft>
                <a:spcPts val="0"/>
              </a:spcAft>
              <a:buSzPts val="2800"/>
              <a:buNone/>
              <a:defRPr>
                <a:latin typeface="Fira Sans"/>
                <a:ea typeface="Fira Sans"/>
                <a:cs typeface="Fira Sans"/>
                <a:sym typeface="Fira Sans"/>
              </a:defRPr>
            </a:lvl5pPr>
            <a:lvl6pPr lvl="5" algn="l">
              <a:lnSpc>
                <a:spcPct val="100000"/>
              </a:lnSpc>
              <a:spcBef>
                <a:spcPts val="0"/>
              </a:spcBef>
              <a:spcAft>
                <a:spcPts val="0"/>
              </a:spcAft>
              <a:buSzPts val="2800"/>
              <a:buNone/>
              <a:defRPr>
                <a:latin typeface="Fira Sans"/>
                <a:ea typeface="Fira Sans"/>
                <a:cs typeface="Fira Sans"/>
                <a:sym typeface="Fira Sans"/>
              </a:defRPr>
            </a:lvl6pPr>
            <a:lvl7pPr lvl="6" algn="l">
              <a:lnSpc>
                <a:spcPct val="100000"/>
              </a:lnSpc>
              <a:spcBef>
                <a:spcPts val="0"/>
              </a:spcBef>
              <a:spcAft>
                <a:spcPts val="0"/>
              </a:spcAft>
              <a:buSzPts val="2800"/>
              <a:buNone/>
              <a:defRPr>
                <a:latin typeface="Fira Sans"/>
                <a:ea typeface="Fira Sans"/>
                <a:cs typeface="Fira Sans"/>
                <a:sym typeface="Fira Sans"/>
              </a:defRPr>
            </a:lvl7pPr>
            <a:lvl8pPr lvl="7" algn="l">
              <a:lnSpc>
                <a:spcPct val="100000"/>
              </a:lnSpc>
              <a:spcBef>
                <a:spcPts val="0"/>
              </a:spcBef>
              <a:spcAft>
                <a:spcPts val="0"/>
              </a:spcAft>
              <a:buSzPts val="2800"/>
              <a:buNone/>
              <a:defRPr>
                <a:latin typeface="Fira Sans"/>
                <a:ea typeface="Fira Sans"/>
                <a:cs typeface="Fira Sans"/>
                <a:sym typeface="Fira Sans"/>
              </a:defRPr>
            </a:lvl8pPr>
            <a:lvl9pPr lvl="8" algn="l">
              <a:lnSpc>
                <a:spcPct val="100000"/>
              </a:lnSpc>
              <a:spcBef>
                <a:spcPts val="0"/>
              </a:spcBef>
              <a:spcAft>
                <a:spcPts val="0"/>
              </a:spcAft>
              <a:buSzPts val="2800"/>
              <a:buNone/>
              <a:defRPr>
                <a:latin typeface="Fira Sans"/>
                <a:ea typeface="Fira Sans"/>
                <a:cs typeface="Fira Sans"/>
                <a:sym typeface="Fira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0" name="Google Shape;180;p19"/>
          <p:cNvSpPr txBox="1">
            <a:spLocks noGrp="1"/>
          </p:cNvSpPr>
          <p:nvPr>
            <p:ph type="subTitle" idx="1"/>
          </p:nvPr>
        </p:nvSpPr>
        <p:spPr>
          <a:xfrm>
            <a:off x="1488487" y="2347915"/>
            <a:ext cx="32862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81" name="Google Shape;181;p19"/>
          <p:cNvSpPr txBox="1">
            <a:spLocks noGrp="1"/>
          </p:cNvSpPr>
          <p:nvPr>
            <p:ph type="subTitle" idx="2"/>
          </p:nvPr>
        </p:nvSpPr>
        <p:spPr>
          <a:xfrm>
            <a:off x="1488505" y="2708710"/>
            <a:ext cx="3286200" cy="84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2" name="Google Shape;182;p19"/>
          <p:cNvSpPr txBox="1">
            <a:spLocks noGrp="1"/>
          </p:cNvSpPr>
          <p:nvPr>
            <p:ph type="subTitle" idx="3"/>
          </p:nvPr>
        </p:nvSpPr>
        <p:spPr>
          <a:xfrm>
            <a:off x="1488487" y="1232275"/>
            <a:ext cx="32862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83" name="Google Shape;183;p19"/>
          <p:cNvSpPr txBox="1">
            <a:spLocks noGrp="1"/>
          </p:cNvSpPr>
          <p:nvPr>
            <p:ph type="subTitle" idx="4"/>
          </p:nvPr>
        </p:nvSpPr>
        <p:spPr>
          <a:xfrm>
            <a:off x="1488505" y="1593070"/>
            <a:ext cx="3286200" cy="84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4" name="Google Shape;184;p19"/>
          <p:cNvSpPr txBox="1">
            <a:spLocks noGrp="1"/>
          </p:cNvSpPr>
          <p:nvPr>
            <p:ph type="subTitle" idx="5"/>
          </p:nvPr>
        </p:nvSpPr>
        <p:spPr>
          <a:xfrm>
            <a:off x="1488487" y="3463555"/>
            <a:ext cx="32862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85" name="Google Shape;185;p19"/>
          <p:cNvSpPr txBox="1">
            <a:spLocks noGrp="1"/>
          </p:cNvSpPr>
          <p:nvPr>
            <p:ph type="subTitle" idx="6"/>
          </p:nvPr>
        </p:nvSpPr>
        <p:spPr>
          <a:xfrm>
            <a:off x="1488505" y="3824350"/>
            <a:ext cx="3286200" cy="84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86" name="Google Shape;186;p19"/>
          <p:cNvGrpSpPr/>
          <p:nvPr/>
        </p:nvGrpSpPr>
        <p:grpSpPr>
          <a:xfrm rot="10800000">
            <a:off x="5305880" y="2"/>
            <a:ext cx="3838120" cy="2176455"/>
            <a:chOff x="5" y="2967051"/>
            <a:chExt cx="3838120" cy="2176455"/>
          </a:xfrm>
        </p:grpSpPr>
        <p:sp>
          <p:nvSpPr>
            <p:cNvPr id="187" name="Google Shape;187;p19"/>
            <p:cNvSpPr/>
            <p:nvPr/>
          </p:nvSpPr>
          <p:spPr>
            <a:xfrm flipH="1">
              <a:off x="5" y="2967051"/>
              <a:ext cx="3838120" cy="2176455"/>
            </a:xfrm>
            <a:custGeom>
              <a:avLst/>
              <a:gdLst/>
              <a:ahLst/>
              <a:cxnLst/>
              <a:rect l="l" t="t" r="r" b="b"/>
              <a:pathLst>
                <a:path w="105923" h="60065" extrusionOk="0">
                  <a:moveTo>
                    <a:pt x="105923" y="0"/>
                  </a:moveTo>
                  <a:cubicBezTo>
                    <a:pt x="94585" y="36911"/>
                    <a:pt x="50641" y="50837"/>
                    <a:pt x="1" y="60065"/>
                  </a:cubicBezTo>
                  <a:lnTo>
                    <a:pt x="105923" y="60065"/>
                  </a:lnTo>
                  <a:lnTo>
                    <a:pt x="1059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9"/>
            <p:cNvSpPr/>
            <p:nvPr/>
          </p:nvSpPr>
          <p:spPr>
            <a:xfrm flipH="1">
              <a:off x="6" y="3232074"/>
              <a:ext cx="3632196" cy="1911432"/>
            </a:xfrm>
            <a:custGeom>
              <a:avLst/>
              <a:gdLst/>
              <a:ahLst/>
              <a:cxnLst/>
              <a:rect l="l" t="t" r="r" b="b"/>
              <a:pathLst>
                <a:path w="100240" h="52751" extrusionOk="0">
                  <a:moveTo>
                    <a:pt x="100240" y="1"/>
                  </a:moveTo>
                  <a:cubicBezTo>
                    <a:pt x="90281" y="32410"/>
                    <a:pt x="44480" y="44648"/>
                    <a:pt x="1" y="52751"/>
                  </a:cubicBezTo>
                  <a:lnTo>
                    <a:pt x="100240" y="52751"/>
                  </a:lnTo>
                  <a:lnTo>
                    <a:pt x="100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1" name="Google Shape;191;p20"/>
          <p:cNvSpPr txBox="1">
            <a:spLocks noGrp="1"/>
          </p:cNvSpPr>
          <p:nvPr>
            <p:ph type="subTitle" idx="1"/>
          </p:nvPr>
        </p:nvSpPr>
        <p:spPr>
          <a:xfrm>
            <a:off x="4556581" y="1230238"/>
            <a:ext cx="2756100" cy="391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92" name="Google Shape;192;p20"/>
          <p:cNvSpPr txBox="1">
            <a:spLocks noGrp="1"/>
          </p:cNvSpPr>
          <p:nvPr>
            <p:ph type="subTitle" idx="2"/>
          </p:nvPr>
        </p:nvSpPr>
        <p:spPr>
          <a:xfrm>
            <a:off x="4556575" y="1622038"/>
            <a:ext cx="2756100" cy="850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20"/>
          <p:cNvSpPr txBox="1">
            <a:spLocks noGrp="1"/>
          </p:cNvSpPr>
          <p:nvPr>
            <p:ph type="title" idx="3"/>
          </p:nvPr>
        </p:nvSpPr>
        <p:spPr>
          <a:xfrm>
            <a:off x="7407775" y="1230255"/>
            <a:ext cx="850500" cy="752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4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94" name="Google Shape;194;p20"/>
          <p:cNvSpPr txBox="1">
            <a:spLocks noGrp="1"/>
          </p:cNvSpPr>
          <p:nvPr>
            <p:ph type="subTitle" idx="4"/>
          </p:nvPr>
        </p:nvSpPr>
        <p:spPr>
          <a:xfrm>
            <a:off x="4556581" y="2943763"/>
            <a:ext cx="2756100" cy="391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95" name="Google Shape;195;p20"/>
          <p:cNvSpPr txBox="1">
            <a:spLocks noGrp="1"/>
          </p:cNvSpPr>
          <p:nvPr>
            <p:ph type="subTitle" idx="5"/>
          </p:nvPr>
        </p:nvSpPr>
        <p:spPr>
          <a:xfrm>
            <a:off x="4556575" y="3335563"/>
            <a:ext cx="2756100" cy="850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20"/>
          <p:cNvSpPr txBox="1">
            <a:spLocks noGrp="1"/>
          </p:cNvSpPr>
          <p:nvPr>
            <p:ph type="title" idx="6"/>
          </p:nvPr>
        </p:nvSpPr>
        <p:spPr>
          <a:xfrm>
            <a:off x="7407775" y="2943856"/>
            <a:ext cx="850500" cy="752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42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grpSp>
        <p:nvGrpSpPr>
          <p:cNvPr id="197" name="Google Shape;197;p20"/>
          <p:cNvGrpSpPr/>
          <p:nvPr/>
        </p:nvGrpSpPr>
        <p:grpSpPr>
          <a:xfrm>
            <a:off x="5863800" y="0"/>
            <a:ext cx="3280200" cy="2588625"/>
            <a:chOff x="5863800" y="0"/>
            <a:chExt cx="3280200" cy="2588625"/>
          </a:xfrm>
        </p:grpSpPr>
        <p:sp>
          <p:nvSpPr>
            <p:cNvPr id="198" name="Google Shape;198;p20"/>
            <p:cNvSpPr/>
            <p:nvPr/>
          </p:nvSpPr>
          <p:spPr>
            <a:xfrm rot="10800000">
              <a:off x="5863800" y="0"/>
              <a:ext cx="3280200" cy="2588625"/>
            </a:xfrm>
            <a:custGeom>
              <a:avLst/>
              <a:gdLst/>
              <a:ahLst/>
              <a:cxnLst/>
              <a:rect l="l" t="t" r="r" b="b"/>
              <a:pathLst>
                <a:path w="131208" h="103545" extrusionOk="0">
                  <a:moveTo>
                    <a:pt x="0" y="1"/>
                  </a:moveTo>
                  <a:lnTo>
                    <a:pt x="0" y="103545"/>
                  </a:lnTo>
                  <a:lnTo>
                    <a:pt x="131208" y="103545"/>
                  </a:lnTo>
                  <a:cubicBezTo>
                    <a:pt x="121088" y="90157"/>
                    <a:pt x="95862" y="79092"/>
                    <a:pt x="67453" y="75652"/>
                  </a:cubicBezTo>
                  <a:cubicBezTo>
                    <a:pt x="41882" y="72155"/>
                    <a:pt x="745" y="3543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0"/>
            <p:cNvSpPr/>
            <p:nvPr/>
          </p:nvSpPr>
          <p:spPr>
            <a:xfrm rot="10800000">
              <a:off x="6074500" y="4300"/>
              <a:ext cx="3069500" cy="2247475"/>
            </a:xfrm>
            <a:custGeom>
              <a:avLst/>
              <a:gdLst/>
              <a:ahLst/>
              <a:cxnLst/>
              <a:rect l="l" t="t" r="r" b="b"/>
              <a:pathLst>
                <a:path w="122780" h="89899" extrusionOk="0">
                  <a:moveTo>
                    <a:pt x="0" y="0"/>
                  </a:moveTo>
                  <a:lnTo>
                    <a:pt x="0" y="89899"/>
                  </a:lnTo>
                  <a:lnTo>
                    <a:pt x="122780" y="89899"/>
                  </a:lnTo>
                  <a:cubicBezTo>
                    <a:pt x="112689" y="76511"/>
                    <a:pt x="87462" y="65446"/>
                    <a:pt x="59053" y="62006"/>
                  </a:cubicBezTo>
                  <a:cubicBezTo>
                    <a:pt x="33483" y="58509"/>
                    <a:pt x="745" y="35403"/>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0" name="Google Shape;200;p20"/>
          <p:cNvGrpSpPr/>
          <p:nvPr/>
        </p:nvGrpSpPr>
        <p:grpSpPr>
          <a:xfrm>
            <a:off x="0" y="3047675"/>
            <a:ext cx="3695921" cy="2095822"/>
            <a:chOff x="0" y="3047675"/>
            <a:chExt cx="3695921" cy="2095822"/>
          </a:xfrm>
        </p:grpSpPr>
        <p:sp>
          <p:nvSpPr>
            <p:cNvPr id="201" name="Google Shape;201;p20"/>
            <p:cNvSpPr/>
            <p:nvPr/>
          </p:nvSpPr>
          <p:spPr>
            <a:xfrm flipH="1">
              <a:off x="3" y="3047675"/>
              <a:ext cx="3695918" cy="2095818"/>
            </a:xfrm>
            <a:custGeom>
              <a:avLst/>
              <a:gdLst/>
              <a:ahLst/>
              <a:cxnLst/>
              <a:rect l="l" t="t" r="r" b="b"/>
              <a:pathLst>
                <a:path w="105923" h="60065" extrusionOk="0">
                  <a:moveTo>
                    <a:pt x="105923" y="0"/>
                  </a:moveTo>
                  <a:cubicBezTo>
                    <a:pt x="94585" y="36911"/>
                    <a:pt x="50641" y="50837"/>
                    <a:pt x="1" y="60065"/>
                  </a:cubicBezTo>
                  <a:lnTo>
                    <a:pt x="105923" y="60065"/>
                  </a:lnTo>
                  <a:lnTo>
                    <a:pt x="1059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0"/>
            <p:cNvSpPr/>
            <p:nvPr/>
          </p:nvSpPr>
          <p:spPr>
            <a:xfrm flipH="1">
              <a:off x="0" y="3302883"/>
              <a:ext cx="3497624" cy="1840614"/>
            </a:xfrm>
            <a:custGeom>
              <a:avLst/>
              <a:gdLst/>
              <a:ahLst/>
              <a:cxnLst/>
              <a:rect l="l" t="t" r="r" b="b"/>
              <a:pathLst>
                <a:path w="100240" h="52751" extrusionOk="0">
                  <a:moveTo>
                    <a:pt x="100240" y="1"/>
                  </a:moveTo>
                  <a:cubicBezTo>
                    <a:pt x="90281" y="32410"/>
                    <a:pt x="44480" y="44648"/>
                    <a:pt x="1" y="52751"/>
                  </a:cubicBezTo>
                  <a:lnTo>
                    <a:pt x="100240" y="52751"/>
                  </a:lnTo>
                  <a:lnTo>
                    <a:pt x="100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714300" y="1206800"/>
            <a:ext cx="7715400" cy="339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a:endParaRPr/>
          </a:p>
        </p:txBody>
      </p:sp>
      <p:sp>
        <p:nvSpPr>
          <p:cNvPr id="19" name="Google Shape;19;p3"/>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20" name="Google Shape;20;p3"/>
          <p:cNvGrpSpPr/>
          <p:nvPr/>
        </p:nvGrpSpPr>
        <p:grpSpPr>
          <a:xfrm>
            <a:off x="5757795" y="-42819"/>
            <a:ext cx="4174516" cy="1081110"/>
            <a:chOff x="5139650" y="1052375"/>
            <a:chExt cx="2239427" cy="912175"/>
          </a:xfrm>
        </p:grpSpPr>
        <p:sp>
          <p:nvSpPr>
            <p:cNvPr id="21" name="Google Shape;21;p3"/>
            <p:cNvSpPr/>
            <p:nvPr/>
          </p:nvSpPr>
          <p:spPr>
            <a:xfrm>
              <a:off x="5139650" y="1052375"/>
              <a:ext cx="2239425" cy="912175"/>
            </a:xfrm>
            <a:custGeom>
              <a:avLst/>
              <a:gdLst/>
              <a:ahLst/>
              <a:cxnLst/>
              <a:rect l="l" t="t" r="r" b="b"/>
              <a:pathLst>
                <a:path w="89577" h="36487" extrusionOk="0">
                  <a:moveTo>
                    <a:pt x="89576" y="1"/>
                  </a:moveTo>
                  <a:lnTo>
                    <a:pt x="0" y="29"/>
                  </a:lnTo>
                  <a:cubicBezTo>
                    <a:pt x="3064" y="6523"/>
                    <a:pt x="8079" y="12503"/>
                    <a:pt x="16874" y="12503"/>
                  </a:cubicBezTo>
                  <a:cubicBezTo>
                    <a:pt x="19548" y="12503"/>
                    <a:pt x="22571" y="11951"/>
                    <a:pt x="25995" y="10691"/>
                  </a:cubicBezTo>
                  <a:cubicBezTo>
                    <a:pt x="28048" y="10081"/>
                    <a:pt x="30169" y="9806"/>
                    <a:pt x="32288" y="9806"/>
                  </a:cubicBezTo>
                  <a:cubicBezTo>
                    <a:pt x="39836" y="9806"/>
                    <a:pt x="47359" y="13300"/>
                    <a:pt x="51709" y="17584"/>
                  </a:cubicBezTo>
                  <a:cubicBezTo>
                    <a:pt x="55198" y="20594"/>
                    <a:pt x="60740" y="30131"/>
                    <a:pt x="72865" y="35280"/>
                  </a:cubicBezTo>
                  <a:cubicBezTo>
                    <a:pt x="75213" y="36101"/>
                    <a:pt x="77524" y="36486"/>
                    <a:pt x="79659" y="36486"/>
                  </a:cubicBezTo>
                  <a:cubicBezTo>
                    <a:pt x="84249" y="36486"/>
                    <a:pt x="88021" y="34704"/>
                    <a:pt x="89576" y="31651"/>
                  </a:cubicBezTo>
                  <a:lnTo>
                    <a:pt x="895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a:off x="5155102" y="1053066"/>
              <a:ext cx="2223975" cy="793653"/>
            </a:xfrm>
            <a:custGeom>
              <a:avLst/>
              <a:gdLst/>
              <a:ahLst/>
              <a:cxnLst/>
              <a:rect l="l" t="t" r="r" b="b"/>
              <a:pathLst>
                <a:path w="88959" h="32983" extrusionOk="0">
                  <a:moveTo>
                    <a:pt x="1" y="1"/>
                  </a:moveTo>
                  <a:cubicBezTo>
                    <a:pt x="2850" y="6039"/>
                    <a:pt x="7071" y="10318"/>
                    <a:pt x="14584" y="10318"/>
                  </a:cubicBezTo>
                  <a:cubicBezTo>
                    <a:pt x="17607" y="10318"/>
                    <a:pt x="21163" y="9625"/>
                    <a:pt x="25377" y="8075"/>
                  </a:cubicBezTo>
                  <a:cubicBezTo>
                    <a:pt x="27430" y="7465"/>
                    <a:pt x="29551" y="7189"/>
                    <a:pt x="31670" y="7189"/>
                  </a:cubicBezTo>
                  <a:cubicBezTo>
                    <a:pt x="39218" y="7189"/>
                    <a:pt x="46741" y="10684"/>
                    <a:pt x="51091" y="14968"/>
                  </a:cubicBezTo>
                  <a:cubicBezTo>
                    <a:pt x="54580" y="17978"/>
                    <a:pt x="60122" y="26305"/>
                    <a:pt x="72247" y="31426"/>
                  </a:cubicBezTo>
                  <a:cubicBezTo>
                    <a:pt x="75168" y="32447"/>
                    <a:pt x="78032" y="32982"/>
                    <a:pt x="80569" y="32982"/>
                  </a:cubicBezTo>
                  <a:cubicBezTo>
                    <a:pt x="84458" y="32982"/>
                    <a:pt x="87579" y="31725"/>
                    <a:pt x="88958" y="29034"/>
                  </a:cubicBezTo>
                  <a:lnTo>
                    <a:pt x="8895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1_1_1_2_1">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714300" y="755250"/>
            <a:ext cx="3514800" cy="109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05" name="Google Shape;205;p21"/>
          <p:cNvSpPr txBox="1">
            <a:spLocks noGrp="1"/>
          </p:cNvSpPr>
          <p:nvPr>
            <p:ph type="subTitle" idx="1"/>
          </p:nvPr>
        </p:nvSpPr>
        <p:spPr>
          <a:xfrm>
            <a:off x="714300" y="1847700"/>
            <a:ext cx="5362800" cy="249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grpSp>
        <p:nvGrpSpPr>
          <p:cNvPr id="206" name="Google Shape;206;p21"/>
          <p:cNvGrpSpPr/>
          <p:nvPr/>
        </p:nvGrpSpPr>
        <p:grpSpPr>
          <a:xfrm>
            <a:off x="5469700" y="0"/>
            <a:ext cx="3998053" cy="1847674"/>
            <a:chOff x="5469700" y="0"/>
            <a:chExt cx="3998053" cy="1847674"/>
          </a:xfrm>
        </p:grpSpPr>
        <p:sp>
          <p:nvSpPr>
            <p:cNvPr id="207" name="Google Shape;207;p21"/>
            <p:cNvSpPr/>
            <p:nvPr/>
          </p:nvSpPr>
          <p:spPr>
            <a:xfrm>
              <a:off x="5469700" y="0"/>
              <a:ext cx="3998050" cy="1847674"/>
            </a:xfrm>
            <a:custGeom>
              <a:avLst/>
              <a:gdLst/>
              <a:ahLst/>
              <a:cxnLst/>
              <a:rect l="l" t="t" r="r" b="b"/>
              <a:pathLst>
                <a:path w="119025" h="56625" extrusionOk="0">
                  <a:moveTo>
                    <a:pt x="1" y="0"/>
                  </a:moveTo>
                  <a:lnTo>
                    <a:pt x="1" y="0"/>
                  </a:lnTo>
                  <a:cubicBezTo>
                    <a:pt x="15767" y="12126"/>
                    <a:pt x="56732" y="13559"/>
                    <a:pt x="72155" y="26631"/>
                  </a:cubicBezTo>
                  <a:cubicBezTo>
                    <a:pt x="84384" y="36173"/>
                    <a:pt x="93140" y="56625"/>
                    <a:pt x="107046" y="56625"/>
                  </a:cubicBezTo>
                  <a:cubicBezTo>
                    <a:pt x="110644" y="56625"/>
                    <a:pt x="114587" y="55255"/>
                    <a:pt x="119025" y="51973"/>
                  </a:cubicBezTo>
                  <a:lnTo>
                    <a:pt x="119025" y="6192"/>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1"/>
            <p:cNvSpPr/>
            <p:nvPr/>
          </p:nvSpPr>
          <p:spPr>
            <a:xfrm>
              <a:off x="5564091" y="0"/>
              <a:ext cx="3903662" cy="1645172"/>
            </a:xfrm>
            <a:custGeom>
              <a:avLst/>
              <a:gdLst/>
              <a:ahLst/>
              <a:cxnLst/>
              <a:rect l="l" t="t" r="r" b="b"/>
              <a:pathLst>
                <a:path w="116215" h="50419" extrusionOk="0">
                  <a:moveTo>
                    <a:pt x="0" y="0"/>
                  </a:moveTo>
                  <a:cubicBezTo>
                    <a:pt x="15738" y="12126"/>
                    <a:pt x="53922" y="7367"/>
                    <a:pt x="69345" y="20439"/>
                  </a:cubicBezTo>
                  <a:cubicBezTo>
                    <a:pt x="81593" y="29978"/>
                    <a:pt x="90351" y="50418"/>
                    <a:pt x="104235" y="50418"/>
                  </a:cubicBezTo>
                  <a:cubicBezTo>
                    <a:pt x="107834" y="50418"/>
                    <a:pt x="111777" y="49045"/>
                    <a:pt x="116215" y="45752"/>
                  </a:cubicBezTo>
                  <a:lnTo>
                    <a:pt x="11621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1_1_1_2_1_1">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942900" y="1164825"/>
            <a:ext cx="2657700" cy="109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11" name="Google Shape;211;p22"/>
          <p:cNvSpPr txBox="1">
            <a:spLocks noGrp="1"/>
          </p:cNvSpPr>
          <p:nvPr>
            <p:ph type="subTitle" idx="1"/>
          </p:nvPr>
        </p:nvSpPr>
        <p:spPr>
          <a:xfrm>
            <a:off x="942900" y="2257275"/>
            <a:ext cx="2610000" cy="120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1_1_1_1_1_2">
    <p:spTree>
      <p:nvGrpSpPr>
        <p:cNvPr id="1" name="Shape 212"/>
        <p:cNvGrpSpPr/>
        <p:nvPr/>
      </p:nvGrpSpPr>
      <p:grpSpPr>
        <a:xfrm>
          <a:off x="0" y="0"/>
          <a:ext cx="0" cy="0"/>
          <a:chOff x="0" y="0"/>
          <a:chExt cx="0" cy="0"/>
        </a:xfrm>
      </p:grpSpPr>
      <p:grpSp>
        <p:nvGrpSpPr>
          <p:cNvPr id="213" name="Google Shape;213;p23"/>
          <p:cNvGrpSpPr/>
          <p:nvPr/>
        </p:nvGrpSpPr>
        <p:grpSpPr>
          <a:xfrm>
            <a:off x="-6" y="1195439"/>
            <a:ext cx="3115669" cy="3948049"/>
            <a:chOff x="-6" y="1195439"/>
            <a:chExt cx="3115669" cy="3948049"/>
          </a:xfrm>
        </p:grpSpPr>
        <p:sp>
          <p:nvSpPr>
            <p:cNvPr id="214" name="Google Shape;214;p23"/>
            <p:cNvSpPr/>
            <p:nvPr/>
          </p:nvSpPr>
          <p:spPr>
            <a:xfrm rot="5400000" flipH="1">
              <a:off x="-416196" y="1611629"/>
              <a:ext cx="3948049" cy="3115669"/>
            </a:xfrm>
            <a:custGeom>
              <a:avLst/>
              <a:gdLst/>
              <a:ahLst/>
              <a:cxnLst/>
              <a:rect l="l" t="t" r="r" b="b"/>
              <a:pathLst>
                <a:path w="131208" h="103545" extrusionOk="0">
                  <a:moveTo>
                    <a:pt x="0" y="1"/>
                  </a:moveTo>
                  <a:lnTo>
                    <a:pt x="0" y="103545"/>
                  </a:lnTo>
                  <a:lnTo>
                    <a:pt x="131208" y="103545"/>
                  </a:lnTo>
                  <a:cubicBezTo>
                    <a:pt x="121088" y="90157"/>
                    <a:pt x="95862" y="79092"/>
                    <a:pt x="67453" y="75652"/>
                  </a:cubicBezTo>
                  <a:cubicBezTo>
                    <a:pt x="41882" y="72155"/>
                    <a:pt x="745" y="3543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3"/>
            <p:cNvSpPr/>
            <p:nvPr/>
          </p:nvSpPr>
          <p:spPr>
            <a:xfrm rot="5400000" flipH="1">
              <a:off x="-489520" y="1943732"/>
              <a:ext cx="3694450" cy="2705061"/>
            </a:xfrm>
            <a:custGeom>
              <a:avLst/>
              <a:gdLst/>
              <a:ahLst/>
              <a:cxnLst/>
              <a:rect l="l" t="t" r="r" b="b"/>
              <a:pathLst>
                <a:path w="122780" h="89899" extrusionOk="0">
                  <a:moveTo>
                    <a:pt x="0" y="0"/>
                  </a:moveTo>
                  <a:lnTo>
                    <a:pt x="0" y="89899"/>
                  </a:lnTo>
                  <a:lnTo>
                    <a:pt x="122780" y="89899"/>
                  </a:lnTo>
                  <a:cubicBezTo>
                    <a:pt x="112689" y="76511"/>
                    <a:pt x="87462" y="65446"/>
                    <a:pt x="59053" y="62006"/>
                  </a:cubicBezTo>
                  <a:cubicBezTo>
                    <a:pt x="33483" y="58509"/>
                    <a:pt x="745" y="35403"/>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p23"/>
          <p:cNvSpPr txBox="1">
            <a:spLocks noGrp="1"/>
          </p:cNvSpPr>
          <p:nvPr>
            <p:ph type="title"/>
          </p:nvPr>
        </p:nvSpPr>
        <p:spPr>
          <a:xfrm>
            <a:off x="1826100" y="320625"/>
            <a:ext cx="5491800" cy="98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8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17" name="Google Shape;217;p23"/>
          <p:cNvSpPr txBox="1">
            <a:spLocks noGrp="1"/>
          </p:cNvSpPr>
          <p:nvPr>
            <p:ph type="subTitle" idx="1"/>
          </p:nvPr>
        </p:nvSpPr>
        <p:spPr>
          <a:xfrm>
            <a:off x="2561425" y="1647825"/>
            <a:ext cx="4044900" cy="121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218" name="Google Shape;218;p23"/>
          <p:cNvGrpSpPr/>
          <p:nvPr/>
        </p:nvGrpSpPr>
        <p:grpSpPr>
          <a:xfrm rot="-5400000">
            <a:off x="5612150" y="416200"/>
            <a:ext cx="3948049" cy="3115669"/>
            <a:chOff x="5195950" y="2027950"/>
            <a:chExt cx="3948049" cy="3115669"/>
          </a:xfrm>
        </p:grpSpPr>
        <p:sp>
          <p:nvSpPr>
            <p:cNvPr id="219" name="Google Shape;219;p23"/>
            <p:cNvSpPr/>
            <p:nvPr/>
          </p:nvSpPr>
          <p:spPr>
            <a:xfrm flipH="1">
              <a:off x="5195950" y="2027950"/>
              <a:ext cx="3948049" cy="3115669"/>
            </a:xfrm>
            <a:custGeom>
              <a:avLst/>
              <a:gdLst/>
              <a:ahLst/>
              <a:cxnLst/>
              <a:rect l="l" t="t" r="r" b="b"/>
              <a:pathLst>
                <a:path w="131208" h="103545" extrusionOk="0">
                  <a:moveTo>
                    <a:pt x="0" y="1"/>
                  </a:moveTo>
                  <a:lnTo>
                    <a:pt x="0" y="103545"/>
                  </a:lnTo>
                  <a:lnTo>
                    <a:pt x="131208" y="103545"/>
                  </a:lnTo>
                  <a:cubicBezTo>
                    <a:pt x="121088" y="90157"/>
                    <a:pt x="95862" y="79092"/>
                    <a:pt x="67453" y="75652"/>
                  </a:cubicBezTo>
                  <a:cubicBezTo>
                    <a:pt x="41882" y="72155"/>
                    <a:pt x="745" y="3543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3"/>
            <p:cNvSpPr/>
            <p:nvPr/>
          </p:nvSpPr>
          <p:spPr>
            <a:xfrm flipH="1">
              <a:off x="5449548" y="2433377"/>
              <a:ext cx="3694450" cy="2705061"/>
            </a:xfrm>
            <a:custGeom>
              <a:avLst/>
              <a:gdLst/>
              <a:ahLst/>
              <a:cxnLst/>
              <a:rect l="l" t="t" r="r" b="b"/>
              <a:pathLst>
                <a:path w="122780" h="89899" extrusionOk="0">
                  <a:moveTo>
                    <a:pt x="0" y="0"/>
                  </a:moveTo>
                  <a:lnTo>
                    <a:pt x="0" y="89899"/>
                  </a:lnTo>
                  <a:lnTo>
                    <a:pt x="122780" y="89899"/>
                  </a:lnTo>
                  <a:cubicBezTo>
                    <a:pt x="112689" y="76511"/>
                    <a:pt x="87462" y="65446"/>
                    <a:pt x="59053" y="62006"/>
                  </a:cubicBezTo>
                  <a:cubicBezTo>
                    <a:pt x="33483" y="58509"/>
                    <a:pt x="745" y="35403"/>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1" name="Google Shape;221;p23"/>
          <p:cNvSpPr txBox="1"/>
          <p:nvPr/>
        </p:nvSpPr>
        <p:spPr>
          <a:xfrm>
            <a:off x="3083875" y="3619500"/>
            <a:ext cx="3000000" cy="504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000"/>
              <a:buFont typeface="Arial"/>
              <a:buNone/>
            </a:pPr>
            <a:r>
              <a:rPr lang="en" sz="1000" b="0" i="0" u="none" strike="noStrike" cap="none">
                <a:solidFill>
                  <a:schemeClr val="dk1"/>
                </a:solidFill>
                <a:latin typeface="Fira Sans"/>
                <a:ea typeface="Fira Sans"/>
                <a:cs typeface="Fira Sans"/>
                <a:sym typeface="Fira Sans"/>
              </a:rPr>
              <a:t>CREDITS: This presentation template was created by </a:t>
            </a:r>
            <a:r>
              <a:rPr lang="en" sz="1000" b="0" i="0" u="none" strike="noStrike" cap="none">
                <a:solidFill>
                  <a:schemeClr val="hlink"/>
                </a:solidFill>
                <a:uFill>
                  <a:noFill/>
                </a:uFill>
                <a:latin typeface="Fira Sans"/>
                <a:ea typeface="Fira Sans"/>
                <a:cs typeface="Fira Sans"/>
                <a:sym typeface="Fira Sans"/>
                <a:hlinkClick r:id="rId2"/>
              </a:rPr>
              <a:t>Slidesgo</a:t>
            </a:r>
            <a:r>
              <a:rPr lang="en" sz="1000" b="0" i="0" u="none" strike="noStrike" cap="none">
                <a:solidFill>
                  <a:schemeClr val="dk1"/>
                </a:solidFill>
                <a:latin typeface="Fira Sans"/>
                <a:ea typeface="Fira Sans"/>
                <a:cs typeface="Fira Sans"/>
                <a:sym typeface="Fira Sans"/>
              </a:rPr>
              <a:t>, including icons by </a:t>
            </a:r>
            <a:r>
              <a:rPr lang="en" sz="1000" b="0" i="0" u="none" strike="noStrike" cap="none">
                <a:solidFill>
                  <a:schemeClr val="hlink"/>
                </a:solidFill>
                <a:uFill>
                  <a:noFill/>
                </a:uFill>
                <a:latin typeface="Fira Sans"/>
                <a:ea typeface="Fira Sans"/>
                <a:cs typeface="Fira Sans"/>
                <a:sym typeface="Fira Sans"/>
                <a:hlinkClick r:id="rId3"/>
              </a:rPr>
              <a:t>Flaticon</a:t>
            </a:r>
            <a:r>
              <a:rPr lang="en" sz="1000" b="0" i="0" u="none" strike="noStrike" cap="none">
                <a:solidFill>
                  <a:schemeClr val="dk1"/>
                </a:solidFill>
                <a:latin typeface="Fira Sans"/>
                <a:ea typeface="Fira Sans"/>
                <a:cs typeface="Fira Sans"/>
                <a:sym typeface="Fira Sans"/>
              </a:rPr>
              <a:t>, infographics &amp; images by </a:t>
            </a:r>
            <a:r>
              <a:rPr lang="en" sz="1000" b="0" i="0" u="none" strike="noStrike" cap="none">
                <a:solidFill>
                  <a:schemeClr val="hlink"/>
                </a:solidFill>
                <a:uFill>
                  <a:noFill/>
                </a:uFill>
                <a:latin typeface="Fira Sans"/>
                <a:ea typeface="Fira Sans"/>
                <a:cs typeface="Fira Sans"/>
                <a:sym typeface="Fira Sans"/>
                <a:hlinkClick r:id="rId4"/>
              </a:rPr>
              <a:t>Freepik</a:t>
            </a:r>
            <a:endParaRPr sz="1400" b="0" i="0" u="none" strike="noStrike" cap="none">
              <a:solidFill>
                <a:schemeClr val="dk1"/>
              </a:solidFill>
              <a:latin typeface="Fira Sans"/>
              <a:ea typeface="Fira Sans"/>
              <a:cs typeface="Fira Sans"/>
              <a:sym typeface="Fira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_1_1_1_2">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
  <p:cSld name="CUSTOM_1_1_1_2">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6" name="Google Shape;226;p25"/>
          <p:cNvSpPr txBox="1">
            <a:spLocks noGrp="1"/>
          </p:cNvSpPr>
          <p:nvPr>
            <p:ph type="subTitle" idx="1"/>
          </p:nvPr>
        </p:nvSpPr>
        <p:spPr>
          <a:xfrm>
            <a:off x="714300" y="1590675"/>
            <a:ext cx="7715400" cy="301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grpSp>
        <p:nvGrpSpPr>
          <p:cNvPr id="227" name="Google Shape;227;p25"/>
          <p:cNvGrpSpPr/>
          <p:nvPr/>
        </p:nvGrpSpPr>
        <p:grpSpPr>
          <a:xfrm>
            <a:off x="6568715" y="59"/>
            <a:ext cx="2575285" cy="2032329"/>
            <a:chOff x="6568715" y="59"/>
            <a:chExt cx="2575285" cy="2032329"/>
          </a:xfrm>
        </p:grpSpPr>
        <p:sp>
          <p:nvSpPr>
            <p:cNvPr id="228" name="Google Shape;228;p25"/>
            <p:cNvSpPr/>
            <p:nvPr/>
          </p:nvSpPr>
          <p:spPr>
            <a:xfrm rot="10800000">
              <a:off x="6568715" y="59"/>
              <a:ext cx="2575285" cy="2032329"/>
            </a:xfrm>
            <a:custGeom>
              <a:avLst/>
              <a:gdLst/>
              <a:ahLst/>
              <a:cxnLst/>
              <a:rect l="l" t="t" r="r" b="b"/>
              <a:pathLst>
                <a:path w="131208" h="103545" extrusionOk="0">
                  <a:moveTo>
                    <a:pt x="0" y="1"/>
                  </a:moveTo>
                  <a:lnTo>
                    <a:pt x="0" y="103545"/>
                  </a:lnTo>
                  <a:lnTo>
                    <a:pt x="131208" y="103545"/>
                  </a:lnTo>
                  <a:cubicBezTo>
                    <a:pt x="121088" y="90157"/>
                    <a:pt x="95862" y="79092"/>
                    <a:pt x="67453" y="75652"/>
                  </a:cubicBezTo>
                  <a:cubicBezTo>
                    <a:pt x="41882" y="72155"/>
                    <a:pt x="745" y="3543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5"/>
            <p:cNvSpPr/>
            <p:nvPr/>
          </p:nvSpPr>
          <p:spPr>
            <a:xfrm rot="10800000">
              <a:off x="6734135" y="3428"/>
              <a:ext cx="2409864" cy="1764493"/>
            </a:xfrm>
            <a:custGeom>
              <a:avLst/>
              <a:gdLst/>
              <a:ahLst/>
              <a:cxnLst/>
              <a:rect l="l" t="t" r="r" b="b"/>
              <a:pathLst>
                <a:path w="122780" h="89899" extrusionOk="0">
                  <a:moveTo>
                    <a:pt x="0" y="0"/>
                  </a:moveTo>
                  <a:lnTo>
                    <a:pt x="0" y="89899"/>
                  </a:lnTo>
                  <a:lnTo>
                    <a:pt x="122780" y="89899"/>
                  </a:lnTo>
                  <a:cubicBezTo>
                    <a:pt x="112689" y="76511"/>
                    <a:pt x="87462" y="65446"/>
                    <a:pt x="59053" y="62006"/>
                  </a:cubicBezTo>
                  <a:cubicBezTo>
                    <a:pt x="33483" y="58509"/>
                    <a:pt x="745" y="35403"/>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1_1_1_1_1_2_1">
    <p:spTree>
      <p:nvGrpSpPr>
        <p:cNvPr id="1" name="Shape 231"/>
        <p:cNvGrpSpPr/>
        <p:nvPr/>
      </p:nvGrpSpPr>
      <p:grpSpPr>
        <a:xfrm>
          <a:off x="0" y="0"/>
          <a:ext cx="0" cy="0"/>
          <a:chOff x="0" y="0"/>
          <a:chExt cx="0" cy="0"/>
        </a:xfrm>
      </p:grpSpPr>
      <p:grpSp>
        <p:nvGrpSpPr>
          <p:cNvPr id="232" name="Google Shape;232;p27"/>
          <p:cNvGrpSpPr/>
          <p:nvPr/>
        </p:nvGrpSpPr>
        <p:grpSpPr>
          <a:xfrm>
            <a:off x="-50" y="4168585"/>
            <a:ext cx="9144201" cy="993965"/>
            <a:chOff x="-50" y="4168585"/>
            <a:chExt cx="9144201" cy="993965"/>
          </a:xfrm>
        </p:grpSpPr>
        <p:sp>
          <p:nvSpPr>
            <p:cNvPr id="233" name="Google Shape;233;p27"/>
            <p:cNvSpPr/>
            <p:nvPr/>
          </p:nvSpPr>
          <p:spPr>
            <a:xfrm>
              <a:off x="-50" y="4168585"/>
              <a:ext cx="9144201" cy="993965"/>
            </a:xfrm>
            <a:custGeom>
              <a:avLst/>
              <a:gdLst/>
              <a:ahLst/>
              <a:cxnLst/>
              <a:rect l="l" t="t" r="r" b="b"/>
              <a:pathLst>
                <a:path w="243213" h="26437" extrusionOk="0">
                  <a:moveTo>
                    <a:pt x="197025" y="0"/>
                  </a:moveTo>
                  <a:cubicBezTo>
                    <a:pt x="180762" y="0"/>
                    <a:pt x="163286" y="5651"/>
                    <a:pt x="142271" y="10316"/>
                  </a:cubicBezTo>
                  <a:cubicBezTo>
                    <a:pt x="132109" y="11919"/>
                    <a:pt x="118042" y="14340"/>
                    <a:pt x="103476" y="14340"/>
                  </a:cubicBezTo>
                  <a:cubicBezTo>
                    <a:pt x="99129" y="14340"/>
                    <a:pt x="94738" y="14125"/>
                    <a:pt x="90393" y="13608"/>
                  </a:cubicBezTo>
                  <a:cubicBezTo>
                    <a:pt x="76889" y="12004"/>
                    <a:pt x="59249" y="2861"/>
                    <a:pt x="44479" y="2861"/>
                  </a:cubicBezTo>
                  <a:cubicBezTo>
                    <a:pt x="42605" y="2775"/>
                    <a:pt x="40823" y="2734"/>
                    <a:pt x="39124" y="2734"/>
                  </a:cubicBezTo>
                  <a:cubicBezTo>
                    <a:pt x="17308" y="2734"/>
                    <a:pt x="9345" y="9549"/>
                    <a:pt x="0" y="17406"/>
                  </a:cubicBezTo>
                  <a:lnTo>
                    <a:pt x="0" y="26436"/>
                  </a:lnTo>
                  <a:lnTo>
                    <a:pt x="243213" y="26436"/>
                  </a:lnTo>
                  <a:lnTo>
                    <a:pt x="243213" y="17237"/>
                  </a:lnTo>
                  <a:cubicBezTo>
                    <a:pt x="236292" y="9838"/>
                    <a:pt x="223210" y="4717"/>
                    <a:pt x="206949" y="779"/>
                  </a:cubicBezTo>
                  <a:cubicBezTo>
                    <a:pt x="203679" y="240"/>
                    <a:pt x="200378" y="0"/>
                    <a:pt x="19702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7"/>
            <p:cNvSpPr/>
            <p:nvPr/>
          </p:nvSpPr>
          <p:spPr>
            <a:xfrm>
              <a:off x="-50" y="4322055"/>
              <a:ext cx="9144201" cy="840492"/>
            </a:xfrm>
            <a:custGeom>
              <a:avLst/>
              <a:gdLst/>
              <a:ahLst/>
              <a:cxnLst/>
              <a:rect l="l" t="t" r="r" b="b"/>
              <a:pathLst>
                <a:path w="243213" h="22355" extrusionOk="0">
                  <a:moveTo>
                    <a:pt x="196992" y="1"/>
                  </a:moveTo>
                  <a:cubicBezTo>
                    <a:pt x="180739" y="1"/>
                    <a:pt x="163272" y="4771"/>
                    <a:pt x="142271" y="8710"/>
                  </a:cubicBezTo>
                  <a:cubicBezTo>
                    <a:pt x="132839" y="10538"/>
                    <a:pt x="119357" y="12228"/>
                    <a:pt x="105336" y="12228"/>
                  </a:cubicBezTo>
                  <a:cubicBezTo>
                    <a:pt x="100371" y="12228"/>
                    <a:pt x="95337" y="12016"/>
                    <a:pt x="90393" y="11523"/>
                  </a:cubicBezTo>
                  <a:cubicBezTo>
                    <a:pt x="76889" y="10144"/>
                    <a:pt x="59249" y="2408"/>
                    <a:pt x="44479" y="2408"/>
                  </a:cubicBezTo>
                  <a:cubicBezTo>
                    <a:pt x="42629" y="2338"/>
                    <a:pt x="40867" y="2304"/>
                    <a:pt x="39187" y="2304"/>
                  </a:cubicBezTo>
                  <a:cubicBezTo>
                    <a:pt x="17324" y="2304"/>
                    <a:pt x="9354" y="8068"/>
                    <a:pt x="0" y="14730"/>
                  </a:cubicBezTo>
                  <a:lnTo>
                    <a:pt x="0" y="22354"/>
                  </a:lnTo>
                  <a:lnTo>
                    <a:pt x="243213" y="22354"/>
                  </a:lnTo>
                  <a:lnTo>
                    <a:pt x="243213" y="14590"/>
                  </a:lnTo>
                  <a:cubicBezTo>
                    <a:pt x="236292" y="8316"/>
                    <a:pt x="223210" y="3983"/>
                    <a:pt x="206949" y="664"/>
                  </a:cubicBezTo>
                  <a:cubicBezTo>
                    <a:pt x="203668" y="205"/>
                    <a:pt x="200356" y="1"/>
                    <a:pt x="19699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1_1_1_1_1_2_1_1">
    <p:spTree>
      <p:nvGrpSpPr>
        <p:cNvPr id="1" name="Shape 235"/>
        <p:cNvGrpSpPr/>
        <p:nvPr/>
      </p:nvGrpSpPr>
      <p:grpSpPr>
        <a:xfrm>
          <a:off x="0" y="0"/>
          <a:ext cx="0" cy="0"/>
          <a:chOff x="0" y="0"/>
          <a:chExt cx="0" cy="0"/>
        </a:xfrm>
      </p:grpSpPr>
      <p:grpSp>
        <p:nvGrpSpPr>
          <p:cNvPr id="236" name="Google Shape;236;p28"/>
          <p:cNvGrpSpPr/>
          <p:nvPr/>
        </p:nvGrpSpPr>
        <p:grpSpPr>
          <a:xfrm>
            <a:off x="5657550" y="2899776"/>
            <a:ext cx="3486459" cy="2243735"/>
            <a:chOff x="5657550" y="2899776"/>
            <a:chExt cx="3486459" cy="2243735"/>
          </a:xfrm>
        </p:grpSpPr>
        <p:sp>
          <p:nvSpPr>
            <p:cNvPr id="237" name="Google Shape;237;p28"/>
            <p:cNvSpPr/>
            <p:nvPr/>
          </p:nvSpPr>
          <p:spPr>
            <a:xfrm>
              <a:off x="5657550" y="2899776"/>
              <a:ext cx="3486456" cy="2243728"/>
            </a:xfrm>
            <a:custGeom>
              <a:avLst/>
              <a:gdLst/>
              <a:ahLst/>
              <a:cxnLst/>
              <a:rect l="l" t="t" r="r" b="b"/>
              <a:pathLst>
                <a:path w="105923" h="60065" extrusionOk="0">
                  <a:moveTo>
                    <a:pt x="105923" y="0"/>
                  </a:moveTo>
                  <a:cubicBezTo>
                    <a:pt x="94585" y="36911"/>
                    <a:pt x="50641" y="50837"/>
                    <a:pt x="1" y="60065"/>
                  </a:cubicBezTo>
                  <a:lnTo>
                    <a:pt x="105923" y="60065"/>
                  </a:lnTo>
                  <a:lnTo>
                    <a:pt x="1059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8"/>
            <p:cNvSpPr/>
            <p:nvPr/>
          </p:nvSpPr>
          <p:spPr>
            <a:xfrm>
              <a:off x="5844609" y="3172997"/>
              <a:ext cx="3299400" cy="1970514"/>
            </a:xfrm>
            <a:custGeom>
              <a:avLst/>
              <a:gdLst/>
              <a:ahLst/>
              <a:cxnLst/>
              <a:rect l="l" t="t" r="r" b="b"/>
              <a:pathLst>
                <a:path w="100240" h="52751" extrusionOk="0">
                  <a:moveTo>
                    <a:pt x="100240" y="1"/>
                  </a:moveTo>
                  <a:cubicBezTo>
                    <a:pt x="90281" y="32410"/>
                    <a:pt x="44480" y="44648"/>
                    <a:pt x="1" y="52751"/>
                  </a:cubicBezTo>
                  <a:lnTo>
                    <a:pt x="100240" y="52751"/>
                  </a:lnTo>
                  <a:lnTo>
                    <a:pt x="100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 name="Google Shape;239;p28"/>
          <p:cNvGrpSpPr/>
          <p:nvPr/>
        </p:nvGrpSpPr>
        <p:grpSpPr>
          <a:xfrm>
            <a:off x="0" y="1"/>
            <a:ext cx="3486459" cy="2243735"/>
            <a:chOff x="0" y="1"/>
            <a:chExt cx="3486459" cy="2243735"/>
          </a:xfrm>
        </p:grpSpPr>
        <p:sp>
          <p:nvSpPr>
            <p:cNvPr id="240" name="Google Shape;240;p28"/>
            <p:cNvSpPr/>
            <p:nvPr/>
          </p:nvSpPr>
          <p:spPr>
            <a:xfrm rot="10800000">
              <a:off x="3" y="8"/>
              <a:ext cx="3486456" cy="2243728"/>
            </a:xfrm>
            <a:custGeom>
              <a:avLst/>
              <a:gdLst/>
              <a:ahLst/>
              <a:cxnLst/>
              <a:rect l="l" t="t" r="r" b="b"/>
              <a:pathLst>
                <a:path w="105923" h="60065" extrusionOk="0">
                  <a:moveTo>
                    <a:pt x="105923" y="0"/>
                  </a:moveTo>
                  <a:cubicBezTo>
                    <a:pt x="94585" y="36911"/>
                    <a:pt x="50641" y="50837"/>
                    <a:pt x="1" y="60065"/>
                  </a:cubicBezTo>
                  <a:lnTo>
                    <a:pt x="105923" y="60065"/>
                  </a:lnTo>
                  <a:lnTo>
                    <a:pt x="1059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8"/>
            <p:cNvSpPr/>
            <p:nvPr/>
          </p:nvSpPr>
          <p:spPr>
            <a:xfrm rot="10800000">
              <a:off x="0" y="1"/>
              <a:ext cx="3299400" cy="1970514"/>
            </a:xfrm>
            <a:custGeom>
              <a:avLst/>
              <a:gdLst/>
              <a:ahLst/>
              <a:cxnLst/>
              <a:rect l="l" t="t" r="r" b="b"/>
              <a:pathLst>
                <a:path w="100240" h="52751" extrusionOk="0">
                  <a:moveTo>
                    <a:pt x="100240" y="1"/>
                  </a:moveTo>
                  <a:cubicBezTo>
                    <a:pt x="90281" y="32410"/>
                    <a:pt x="44480" y="44648"/>
                    <a:pt x="1" y="52751"/>
                  </a:cubicBezTo>
                  <a:lnTo>
                    <a:pt x="100240" y="52751"/>
                  </a:lnTo>
                  <a:lnTo>
                    <a:pt x="100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4"/>
          <p:cNvSpPr txBox="1">
            <a:spLocks noGrp="1"/>
          </p:cNvSpPr>
          <p:nvPr>
            <p:ph type="subTitle" idx="1"/>
          </p:nvPr>
        </p:nvSpPr>
        <p:spPr>
          <a:xfrm>
            <a:off x="1625688" y="1270375"/>
            <a:ext cx="22803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26" name="Google Shape;26;p4"/>
          <p:cNvSpPr txBox="1">
            <a:spLocks noGrp="1"/>
          </p:cNvSpPr>
          <p:nvPr>
            <p:ph type="subTitle" idx="2"/>
          </p:nvPr>
        </p:nvSpPr>
        <p:spPr>
          <a:xfrm>
            <a:off x="1625688" y="1662175"/>
            <a:ext cx="2280300" cy="67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title" idx="3"/>
          </p:nvPr>
        </p:nvSpPr>
        <p:spPr>
          <a:xfrm>
            <a:off x="714288" y="1460025"/>
            <a:ext cx="1019400" cy="514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8" name="Google Shape;28;p4"/>
          <p:cNvSpPr txBox="1">
            <a:spLocks noGrp="1"/>
          </p:cNvSpPr>
          <p:nvPr>
            <p:ph type="subTitle" idx="4"/>
          </p:nvPr>
        </p:nvSpPr>
        <p:spPr>
          <a:xfrm>
            <a:off x="6149388" y="1270375"/>
            <a:ext cx="22803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29" name="Google Shape;29;p4"/>
          <p:cNvSpPr txBox="1">
            <a:spLocks noGrp="1"/>
          </p:cNvSpPr>
          <p:nvPr>
            <p:ph type="subTitle" idx="5"/>
          </p:nvPr>
        </p:nvSpPr>
        <p:spPr>
          <a:xfrm>
            <a:off x="6149388" y="1662175"/>
            <a:ext cx="2280300" cy="67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title" idx="6"/>
          </p:nvPr>
        </p:nvSpPr>
        <p:spPr>
          <a:xfrm>
            <a:off x="5237988" y="1460025"/>
            <a:ext cx="1019400" cy="514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4"/>
          <p:cNvSpPr txBox="1">
            <a:spLocks noGrp="1"/>
          </p:cNvSpPr>
          <p:nvPr>
            <p:ph type="subTitle" idx="7"/>
          </p:nvPr>
        </p:nvSpPr>
        <p:spPr>
          <a:xfrm>
            <a:off x="1625688" y="2707675"/>
            <a:ext cx="22803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32" name="Google Shape;32;p4"/>
          <p:cNvSpPr txBox="1">
            <a:spLocks noGrp="1"/>
          </p:cNvSpPr>
          <p:nvPr>
            <p:ph type="subTitle" idx="8"/>
          </p:nvPr>
        </p:nvSpPr>
        <p:spPr>
          <a:xfrm>
            <a:off x="1625688" y="3099475"/>
            <a:ext cx="2280300" cy="67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title" idx="9"/>
          </p:nvPr>
        </p:nvSpPr>
        <p:spPr>
          <a:xfrm>
            <a:off x="714288" y="2897325"/>
            <a:ext cx="1019400" cy="514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4"/>
          <p:cNvSpPr txBox="1">
            <a:spLocks noGrp="1"/>
          </p:cNvSpPr>
          <p:nvPr>
            <p:ph type="subTitle" idx="13"/>
          </p:nvPr>
        </p:nvSpPr>
        <p:spPr>
          <a:xfrm>
            <a:off x="6149388" y="2707675"/>
            <a:ext cx="22803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l">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35" name="Google Shape;35;p4"/>
          <p:cNvSpPr txBox="1">
            <a:spLocks noGrp="1"/>
          </p:cNvSpPr>
          <p:nvPr>
            <p:ph type="subTitle" idx="14"/>
          </p:nvPr>
        </p:nvSpPr>
        <p:spPr>
          <a:xfrm>
            <a:off x="6149388" y="3099475"/>
            <a:ext cx="2280300" cy="67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title" idx="15"/>
          </p:nvPr>
        </p:nvSpPr>
        <p:spPr>
          <a:xfrm>
            <a:off x="5237988" y="2897325"/>
            <a:ext cx="1019400" cy="514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grpSp>
        <p:nvGrpSpPr>
          <p:cNvPr id="37" name="Google Shape;37;p4"/>
          <p:cNvGrpSpPr/>
          <p:nvPr/>
        </p:nvGrpSpPr>
        <p:grpSpPr>
          <a:xfrm>
            <a:off x="-25" y="3832926"/>
            <a:ext cx="9144201" cy="1310547"/>
            <a:chOff x="-25" y="3832926"/>
            <a:chExt cx="9144201" cy="1310547"/>
          </a:xfrm>
        </p:grpSpPr>
        <p:sp>
          <p:nvSpPr>
            <p:cNvPr id="38" name="Google Shape;38;p4"/>
            <p:cNvSpPr/>
            <p:nvPr/>
          </p:nvSpPr>
          <p:spPr>
            <a:xfrm>
              <a:off x="-25" y="3832926"/>
              <a:ext cx="9144201" cy="1310547"/>
            </a:xfrm>
            <a:custGeom>
              <a:avLst/>
              <a:gdLst/>
              <a:ahLst/>
              <a:cxnLst/>
              <a:rect l="l" t="t" r="r" b="b"/>
              <a:pathLst>
                <a:path w="243213" h="26249" extrusionOk="0">
                  <a:moveTo>
                    <a:pt x="0" y="0"/>
                  </a:moveTo>
                  <a:lnTo>
                    <a:pt x="0" y="26248"/>
                  </a:lnTo>
                  <a:lnTo>
                    <a:pt x="243212" y="26248"/>
                  </a:lnTo>
                  <a:lnTo>
                    <a:pt x="243212" y="0"/>
                  </a:lnTo>
                  <a:cubicBezTo>
                    <a:pt x="197941" y="10958"/>
                    <a:pt x="155521" y="16168"/>
                    <a:pt x="115696" y="16168"/>
                  </a:cubicBezTo>
                  <a:cubicBezTo>
                    <a:pt x="74442" y="16168"/>
                    <a:pt x="35972" y="10578"/>
                    <a:pt x="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a:off x="-25" y="3908766"/>
              <a:ext cx="9144201" cy="1234707"/>
            </a:xfrm>
            <a:custGeom>
              <a:avLst/>
              <a:gdLst/>
              <a:ahLst/>
              <a:cxnLst/>
              <a:rect l="l" t="t" r="r" b="b"/>
              <a:pathLst>
                <a:path w="243213" h="24730" extrusionOk="0">
                  <a:moveTo>
                    <a:pt x="0" y="0"/>
                  </a:moveTo>
                  <a:lnTo>
                    <a:pt x="0" y="24729"/>
                  </a:lnTo>
                  <a:lnTo>
                    <a:pt x="243212" y="24729"/>
                  </a:lnTo>
                  <a:lnTo>
                    <a:pt x="243212" y="0"/>
                  </a:lnTo>
                  <a:cubicBezTo>
                    <a:pt x="192482" y="11815"/>
                    <a:pt x="154490" y="17578"/>
                    <a:pt x="118059" y="17578"/>
                  </a:cubicBezTo>
                  <a:cubicBezTo>
                    <a:pt x="81010" y="17578"/>
                    <a:pt x="45576" y="11618"/>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5154900" y="3094200"/>
            <a:ext cx="3275100" cy="841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4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2" name="Google Shape;42;p5"/>
          <p:cNvSpPr txBox="1">
            <a:spLocks noGrp="1"/>
          </p:cNvSpPr>
          <p:nvPr>
            <p:ph type="subTitle" idx="1"/>
          </p:nvPr>
        </p:nvSpPr>
        <p:spPr>
          <a:xfrm>
            <a:off x="5591174" y="3936000"/>
            <a:ext cx="2838300" cy="585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5"/>
          <p:cNvSpPr txBox="1">
            <a:spLocks noGrp="1"/>
          </p:cNvSpPr>
          <p:nvPr>
            <p:ph type="title" idx="2"/>
          </p:nvPr>
        </p:nvSpPr>
        <p:spPr>
          <a:xfrm>
            <a:off x="5154725" y="1624538"/>
            <a:ext cx="3275100" cy="1212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0000"/>
              <a:buNone/>
              <a:defRPr sz="10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grpSp>
        <p:nvGrpSpPr>
          <p:cNvPr id="44" name="Google Shape;44;p5"/>
          <p:cNvGrpSpPr/>
          <p:nvPr/>
        </p:nvGrpSpPr>
        <p:grpSpPr>
          <a:xfrm>
            <a:off x="4882692" y="0"/>
            <a:ext cx="4261308" cy="2588625"/>
            <a:chOff x="4882692" y="0"/>
            <a:chExt cx="4261308" cy="2588625"/>
          </a:xfrm>
        </p:grpSpPr>
        <p:sp>
          <p:nvSpPr>
            <p:cNvPr id="45" name="Google Shape;45;p5"/>
            <p:cNvSpPr/>
            <p:nvPr/>
          </p:nvSpPr>
          <p:spPr>
            <a:xfrm rot="10800000">
              <a:off x="4882692" y="0"/>
              <a:ext cx="4261308" cy="2588625"/>
            </a:xfrm>
            <a:custGeom>
              <a:avLst/>
              <a:gdLst/>
              <a:ahLst/>
              <a:cxnLst/>
              <a:rect l="l" t="t" r="r" b="b"/>
              <a:pathLst>
                <a:path w="131208" h="103545" extrusionOk="0">
                  <a:moveTo>
                    <a:pt x="0" y="1"/>
                  </a:moveTo>
                  <a:lnTo>
                    <a:pt x="0" y="103545"/>
                  </a:lnTo>
                  <a:lnTo>
                    <a:pt x="131208" y="103545"/>
                  </a:lnTo>
                  <a:cubicBezTo>
                    <a:pt x="121088" y="90157"/>
                    <a:pt x="95862" y="79092"/>
                    <a:pt x="67453" y="75652"/>
                  </a:cubicBezTo>
                  <a:cubicBezTo>
                    <a:pt x="41882" y="72155"/>
                    <a:pt x="745" y="3543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p:nvPr/>
          </p:nvSpPr>
          <p:spPr>
            <a:xfrm rot="10800000">
              <a:off x="5156413" y="4300"/>
              <a:ext cx="3987587" cy="2247475"/>
            </a:xfrm>
            <a:custGeom>
              <a:avLst/>
              <a:gdLst/>
              <a:ahLst/>
              <a:cxnLst/>
              <a:rect l="l" t="t" r="r" b="b"/>
              <a:pathLst>
                <a:path w="122780" h="89899" extrusionOk="0">
                  <a:moveTo>
                    <a:pt x="0" y="0"/>
                  </a:moveTo>
                  <a:lnTo>
                    <a:pt x="0" y="89899"/>
                  </a:lnTo>
                  <a:lnTo>
                    <a:pt x="122780" y="89899"/>
                  </a:lnTo>
                  <a:cubicBezTo>
                    <a:pt x="112689" y="76511"/>
                    <a:pt x="87462" y="65446"/>
                    <a:pt x="59053" y="62006"/>
                  </a:cubicBezTo>
                  <a:cubicBezTo>
                    <a:pt x="33483" y="58509"/>
                    <a:pt x="745" y="35403"/>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14300" y="1104000"/>
            <a:ext cx="3857700" cy="9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200"/>
              <a:buNone/>
              <a:defRPr sz="39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6"/>
          <p:cNvSpPr txBox="1">
            <a:spLocks noGrp="1"/>
          </p:cNvSpPr>
          <p:nvPr>
            <p:ph type="subTitle" idx="1"/>
          </p:nvPr>
        </p:nvSpPr>
        <p:spPr>
          <a:xfrm>
            <a:off x="714300" y="2000200"/>
            <a:ext cx="3193800" cy="1482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50" name="Google Shape;50;p6"/>
          <p:cNvGrpSpPr/>
          <p:nvPr/>
        </p:nvGrpSpPr>
        <p:grpSpPr>
          <a:xfrm rot="10800000">
            <a:off x="-259789" y="3605299"/>
            <a:ext cx="5248108" cy="1538214"/>
            <a:chOff x="4547790" y="1052382"/>
            <a:chExt cx="2831305" cy="873043"/>
          </a:xfrm>
        </p:grpSpPr>
        <p:sp>
          <p:nvSpPr>
            <p:cNvPr id="51" name="Google Shape;51;p6"/>
            <p:cNvSpPr/>
            <p:nvPr/>
          </p:nvSpPr>
          <p:spPr>
            <a:xfrm>
              <a:off x="4547790" y="1052382"/>
              <a:ext cx="2831305" cy="873043"/>
            </a:xfrm>
            <a:custGeom>
              <a:avLst/>
              <a:gdLst/>
              <a:ahLst/>
              <a:cxnLst/>
              <a:rect l="l" t="t" r="r" b="b"/>
              <a:pathLst>
                <a:path w="89577" h="36487" extrusionOk="0">
                  <a:moveTo>
                    <a:pt x="89576" y="1"/>
                  </a:moveTo>
                  <a:lnTo>
                    <a:pt x="0" y="29"/>
                  </a:lnTo>
                  <a:cubicBezTo>
                    <a:pt x="3064" y="6523"/>
                    <a:pt x="8079" y="12503"/>
                    <a:pt x="16874" y="12503"/>
                  </a:cubicBezTo>
                  <a:cubicBezTo>
                    <a:pt x="19548" y="12503"/>
                    <a:pt x="22571" y="11951"/>
                    <a:pt x="25995" y="10691"/>
                  </a:cubicBezTo>
                  <a:cubicBezTo>
                    <a:pt x="28048" y="10081"/>
                    <a:pt x="30169" y="9806"/>
                    <a:pt x="32288" y="9806"/>
                  </a:cubicBezTo>
                  <a:cubicBezTo>
                    <a:pt x="39836" y="9806"/>
                    <a:pt x="47359" y="13300"/>
                    <a:pt x="51709" y="17584"/>
                  </a:cubicBezTo>
                  <a:cubicBezTo>
                    <a:pt x="55198" y="20594"/>
                    <a:pt x="60740" y="30131"/>
                    <a:pt x="72865" y="35280"/>
                  </a:cubicBezTo>
                  <a:cubicBezTo>
                    <a:pt x="75213" y="36101"/>
                    <a:pt x="77524" y="36486"/>
                    <a:pt x="79659" y="36486"/>
                  </a:cubicBezTo>
                  <a:cubicBezTo>
                    <a:pt x="84249" y="36486"/>
                    <a:pt x="88021" y="34704"/>
                    <a:pt x="89576" y="31651"/>
                  </a:cubicBezTo>
                  <a:lnTo>
                    <a:pt x="895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6"/>
            <p:cNvSpPr/>
            <p:nvPr/>
          </p:nvSpPr>
          <p:spPr>
            <a:xfrm>
              <a:off x="4567323" y="1053052"/>
              <a:ext cx="2811772" cy="789201"/>
            </a:xfrm>
            <a:custGeom>
              <a:avLst/>
              <a:gdLst/>
              <a:ahLst/>
              <a:cxnLst/>
              <a:rect l="l" t="t" r="r" b="b"/>
              <a:pathLst>
                <a:path w="88959" h="32983" extrusionOk="0">
                  <a:moveTo>
                    <a:pt x="1" y="1"/>
                  </a:moveTo>
                  <a:cubicBezTo>
                    <a:pt x="2850" y="6039"/>
                    <a:pt x="7071" y="10318"/>
                    <a:pt x="14584" y="10318"/>
                  </a:cubicBezTo>
                  <a:cubicBezTo>
                    <a:pt x="17607" y="10318"/>
                    <a:pt x="21163" y="9625"/>
                    <a:pt x="25377" y="8075"/>
                  </a:cubicBezTo>
                  <a:cubicBezTo>
                    <a:pt x="27430" y="7465"/>
                    <a:pt x="29551" y="7189"/>
                    <a:pt x="31670" y="7189"/>
                  </a:cubicBezTo>
                  <a:cubicBezTo>
                    <a:pt x="39218" y="7189"/>
                    <a:pt x="46741" y="10684"/>
                    <a:pt x="51091" y="14968"/>
                  </a:cubicBezTo>
                  <a:cubicBezTo>
                    <a:pt x="54580" y="17978"/>
                    <a:pt x="60122" y="26305"/>
                    <a:pt x="72247" y="31426"/>
                  </a:cubicBezTo>
                  <a:cubicBezTo>
                    <a:pt x="75168" y="32447"/>
                    <a:pt x="78032" y="32982"/>
                    <a:pt x="80569" y="32982"/>
                  </a:cubicBezTo>
                  <a:cubicBezTo>
                    <a:pt x="84458" y="32982"/>
                    <a:pt x="87579" y="31725"/>
                    <a:pt x="88958" y="29034"/>
                  </a:cubicBezTo>
                  <a:lnTo>
                    <a:pt x="8895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 name="Google Shape;53;p6"/>
          <p:cNvGrpSpPr/>
          <p:nvPr/>
        </p:nvGrpSpPr>
        <p:grpSpPr>
          <a:xfrm>
            <a:off x="4988441" y="0"/>
            <a:ext cx="4155560" cy="1326375"/>
            <a:chOff x="4988441" y="0"/>
            <a:chExt cx="4155560" cy="1326375"/>
          </a:xfrm>
        </p:grpSpPr>
        <p:sp>
          <p:nvSpPr>
            <p:cNvPr id="54" name="Google Shape;54;p6"/>
            <p:cNvSpPr/>
            <p:nvPr/>
          </p:nvSpPr>
          <p:spPr>
            <a:xfrm flipH="1">
              <a:off x="4988441" y="0"/>
              <a:ext cx="4155560" cy="1326375"/>
            </a:xfrm>
            <a:custGeom>
              <a:avLst/>
              <a:gdLst/>
              <a:ahLst/>
              <a:cxnLst/>
              <a:rect l="l" t="t" r="r" b="b"/>
              <a:pathLst>
                <a:path w="158700" h="50654" extrusionOk="0">
                  <a:moveTo>
                    <a:pt x="172" y="0"/>
                  </a:moveTo>
                  <a:lnTo>
                    <a:pt x="0" y="50654"/>
                  </a:lnTo>
                  <a:cubicBezTo>
                    <a:pt x="26832" y="36924"/>
                    <a:pt x="67693" y="27512"/>
                    <a:pt x="96725" y="27512"/>
                  </a:cubicBezTo>
                  <a:cubicBezTo>
                    <a:pt x="99517" y="27512"/>
                    <a:pt x="102199" y="27599"/>
                    <a:pt x="104748" y="27778"/>
                  </a:cubicBezTo>
                  <a:cubicBezTo>
                    <a:pt x="106286" y="27835"/>
                    <a:pt x="107780" y="27862"/>
                    <a:pt x="109231" y="27862"/>
                  </a:cubicBezTo>
                  <a:cubicBezTo>
                    <a:pt x="155412" y="27862"/>
                    <a:pt x="158699" y="0"/>
                    <a:pt x="15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6"/>
            <p:cNvSpPr/>
            <p:nvPr/>
          </p:nvSpPr>
          <p:spPr>
            <a:xfrm flipH="1">
              <a:off x="4988441" y="0"/>
              <a:ext cx="4155560" cy="1198016"/>
            </a:xfrm>
            <a:custGeom>
              <a:avLst/>
              <a:gdLst/>
              <a:ahLst/>
              <a:cxnLst/>
              <a:rect l="l" t="t" r="r" b="b"/>
              <a:pathLst>
                <a:path w="158700" h="45752" extrusionOk="0">
                  <a:moveTo>
                    <a:pt x="172" y="0"/>
                  </a:moveTo>
                  <a:lnTo>
                    <a:pt x="0" y="45752"/>
                  </a:lnTo>
                  <a:cubicBezTo>
                    <a:pt x="26832" y="32022"/>
                    <a:pt x="67693" y="22610"/>
                    <a:pt x="96725" y="22610"/>
                  </a:cubicBezTo>
                  <a:cubicBezTo>
                    <a:pt x="99517" y="22610"/>
                    <a:pt x="102199" y="22697"/>
                    <a:pt x="104748" y="22876"/>
                  </a:cubicBezTo>
                  <a:cubicBezTo>
                    <a:pt x="106579" y="22944"/>
                    <a:pt x="108349" y="22976"/>
                    <a:pt x="110058" y="22976"/>
                  </a:cubicBezTo>
                  <a:cubicBezTo>
                    <a:pt x="155451" y="22976"/>
                    <a:pt x="158699" y="0"/>
                    <a:pt x="15869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CUSTOM_1_3">
    <p:spTree>
      <p:nvGrpSpPr>
        <p:cNvPr id="1" name="Shape 56"/>
        <p:cNvGrpSpPr/>
        <p:nvPr/>
      </p:nvGrpSpPr>
      <p:grpSpPr>
        <a:xfrm>
          <a:off x="0" y="0"/>
          <a:ext cx="0" cy="0"/>
          <a:chOff x="0" y="0"/>
          <a:chExt cx="0" cy="0"/>
        </a:xfrm>
      </p:grpSpPr>
      <p:grpSp>
        <p:nvGrpSpPr>
          <p:cNvPr id="57" name="Google Shape;57;p7"/>
          <p:cNvGrpSpPr/>
          <p:nvPr/>
        </p:nvGrpSpPr>
        <p:grpSpPr>
          <a:xfrm>
            <a:off x="5176500" y="1175"/>
            <a:ext cx="3967500" cy="1266350"/>
            <a:chOff x="5176500" y="1175"/>
            <a:chExt cx="3967500" cy="1266350"/>
          </a:xfrm>
        </p:grpSpPr>
        <p:sp>
          <p:nvSpPr>
            <p:cNvPr id="58" name="Google Shape;58;p7"/>
            <p:cNvSpPr/>
            <p:nvPr/>
          </p:nvSpPr>
          <p:spPr>
            <a:xfrm flipH="1">
              <a:off x="5176500" y="1175"/>
              <a:ext cx="3967500" cy="1266350"/>
            </a:xfrm>
            <a:custGeom>
              <a:avLst/>
              <a:gdLst/>
              <a:ahLst/>
              <a:cxnLst/>
              <a:rect l="l" t="t" r="r" b="b"/>
              <a:pathLst>
                <a:path w="158700" h="50654" extrusionOk="0">
                  <a:moveTo>
                    <a:pt x="172" y="0"/>
                  </a:moveTo>
                  <a:lnTo>
                    <a:pt x="0" y="50654"/>
                  </a:lnTo>
                  <a:cubicBezTo>
                    <a:pt x="26832" y="36924"/>
                    <a:pt x="67693" y="27512"/>
                    <a:pt x="96725" y="27512"/>
                  </a:cubicBezTo>
                  <a:cubicBezTo>
                    <a:pt x="99517" y="27512"/>
                    <a:pt x="102199" y="27599"/>
                    <a:pt x="104748" y="27778"/>
                  </a:cubicBezTo>
                  <a:cubicBezTo>
                    <a:pt x="106286" y="27835"/>
                    <a:pt x="107780" y="27862"/>
                    <a:pt x="109231" y="27862"/>
                  </a:cubicBezTo>
                  <a:cubicBezTo>
                    <a:pt x="155412" y="27862"/>
                    <a:pt x="158699" y="0"/>
                    <a:pt x="15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7"/>
            <p:cNvSpPr/>
            <p:nvPr/>
          </p:nvSpPr>
          <p:spPr>
            <a:xfrm flipH="1">
              <a:off x="5176500" y="1175"/>
              <a:ext cx="3967500" cy="1143800"/>
            </a:xfrm>
            <a:custGeom>
              <a:avLst/>
              <a:gdLst/>
              <a:ahLst/>
              <a:cxnLst/>
              <a:rect l="l" t="t" r="r" b="b"/>
              <a:pathLst>
                <a:path w="158700" h="45752" extrusionOk="0">
                  <a:moveTo>
                    <a:pt x="172" y="0"/>
                  </a:moveTo>
                  <a:lnTo>
                    <a:pt x="0" y="45752"/>
                  </a:lnTo>
                  <a:cubicBezTo>
                    <a:pt x="26832" y="32022"/>
                    <a:pt x="67693" y="22610"/>
                    <a:pt x="96725" y="22610"/>
                  </a:cubicBezTo>
                  <a:cubicBezTo>
                    <a:pt x="99517" y="22610"/>
                    <a:pt x="102199" y="22697"/>
                    <a:pt x="104748" y="22876"/>
                  </a:cubicBezTo>
                  <a:cubicBezTo>
                    <a:pt x="106579" y="22944"/>
                    <a:pt x="108349" y="22976"/>
                    <a:pt x="110058" y="22976"/>
                  </a:cubicBezTo>
                  <a:cubicBezTo>
                    <a:pt x="155451" y="22976"/>
                    <a:pt x="158699" y="0"/>
                    <a:pt x="15869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7"/>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 name="Google Shape;61;p7"/>
          <p:cNvSpPr txBox="1">
            <a:spLocks noGrp="1"/>
          </p:cNvSpPr>
          <p:nvPr>
            <p:ph type="subTitle" idx="1"/>
          </p:nvPr>
        </p:nvSpPr>
        <p:spPr>
          <a:xfrm>
            <a:off x="1509602" y="1508500"/>
            <a:ext cx="2588400" cy="39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62" name="Google Shape;62;p7"/>
          <p:cNvSpPr txBox="1">
            <a:spLocks noGrp="1"/>
          </p:cNvSpPr>
          <p:nvPr>
            <p:ph type="subTitle" idx="2"/>
          </p:nvPr>
        </p:nvSpPr>
        <p:spPr>
          <a:xfrm>
            <a:off x="1509625" y="3119500"/>
            <a:ext cx="2588400" cy="109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7"/>
          <p:cNvSpPr txBox="1">
            <a:spLocks noGrp="1"/>
          </p:cNvSpPr>
          <p:nvPr>
            <p:ph type="subTitle" idx="3"/>
          </p:nvPr>
        </p:nvSpPr>
        <p:spPr>
          <a:xfrm>
            <a:off x="5045984" y="1508500"/>
            <a:ext cx="2588400" cy="39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64" name="Google Shape;64;p7"/>
          <p:cNvSpPr txBox="1">
            <a:spLocks noGrp="1"/>
          </p:cNvSpPr>
          <p:nvPr>
            <p:ph type="subTitle" idx="4"/>
          </p:nvPr>
        </p:nvSpPr>
        <p:spPr>
          <a:xfrm>
            <a:off x="5046003" y="3119500"/>
            <a:ext cx="2588400" cy="109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65" name="Google Shape;65;p7"/>
          <p:cNvGrpSpPr/>
          <p:nvPr/>
        </p:nvGrpSpPr>
        <p:grpSpPr>
          <a:xfrm>
            <a:off x="36" y="3176650"/>
            <a:ext cx="3468451" cy="1966831"/>
            <a:chOff x="36" y="3176650"/>
            <a:chExt cx="3468451" cy="1966831"/>
          </a:xfrm>
        </p:grpSpPr>
        <p:sp>
          <p:nvSpPr>
            <p:cNvPr id="66" name="Google Shape;66;p7"/>
            <p:cNvSpPr/>
            <p:nvPr/>
          </p:nvSpPr>
          <p:spPr>
            <a:xfrm flipH="1">
              <a:off x="38" y="3176650"/>
              <a:ext cx="3468449" cy="1966828"/>
            </a:xfrm>
            <a:custGeom>
              <a:avLst/>
              <a:gdLst/>
              <a:ahLst/>
              <a:cxnLst/>
              <a:rect l="l" t="t" r="r" b="b"/>
              <a:pathLst>
                <a:path w="105923" h="60065" extrusionOk="0">
                  <a:moveTo>
                    <a:pt x="105923" y="0"/>
                  </a:moveTo>
                  <a:cubicBezTo>
                    <a:pt x="94585" y="36911"/>
                    <a:pt x="50641" y="50837"/>
                    <a:pt x="1" y="60065"/>
                  </a:cubicBezTo>
                  <a:lnTo>
                    <a:pt x="105923" y="60065"/>
                  </a:lnTo>
                  <a:lnTo>
                    <a:pt x="1059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7"/>
            <p:cNvSpPr/>
            <p:nvPr/>
          </p:nvSpPr>
          <p:spPr>
            <a:xfrm flipH="1">
              <a:off x="36" y="3416150"/>
              <a:ext cx="3282359" cy="1727331"/>
            </a:xfrm>
            <a:custGeom>
              <a:avLst/>
              <a:gdLst/>
              <a:ahLst/>
              <a:cxnLst/>
              <a:rect l="l" t="t" r="r" b="b"/>
              <a:pathLst>
                <a:path w="100240" h="52751" extrusionOk="0">
                  <a:moveTo>
                    <a:pt x="100240" y="1"/>
                  </a:moveTo>
                  <a:cubicBezTo>
                    <a:pt x="90281" y="32410"/>
                    <a:pt x="44480" y="44648"/>
                    <a:pt x="1" y="52751"/>
                  </a:cubicBezTo>
                  <a:lnTo>
                    <a:pt x="100240" y="52751"/>
                  </a:lnTo>
                  <a:lnTo>
                    <a:pt x="100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sp>
        <p:nvSpPr>
          <p:cNvPr id="69" name="Google Shape;69;p8"/>
          <p:cNvSpPr txBox="1">
            <a:spLocks noGrp="1"/>
          </p:cNvSpPr>
          <p:nvPr>
            <p:ph type="title" hasCustomPrompt="1"/>
          </p:nvPr>
        </p:nvSpPr>
        <p:spPr>
          <a:xfrm>
            <a:off x="1465050" y="1358745"/>
            <a:ext cx="6213900" cy="1491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0"/>
              <a:buNone/>
              <a:defRPr sz="84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70" name="Google Shape;70;p8"/>
          <p:cNvSpPr txBox="1">
            <a:spLocks noGrp="1"/>
          </p:cNvSpPr>
          <p:nvPr>
            <p:ph type="subTitle" idx="1"/>
          </p:nvPr>
        </p:nvSpPr>
        <p:spPr>
          <a:xfrm>
            <a:off x="2451600" y="2850024"/>
            <a:ext cx="4240800" cy="507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71" name="Google Shape;71;p8"/>
          <p:cNvGrpSpPr/>
          <p:nvPr/>
        </p:nvGrpSpPr>
        <p:grpSpPr>
          <a:xfrm>
            <a:off x="-25" y="3826425"/>
            <a:ext cx="9144201" cy="1317064"/>
            <a:chOff x="-25" y="3826425"/>
            <a:chExt cx="9144201" cy="1317064"/>
          </a:xfrm>
        </p:grpSpPr>
        <p:sp>
          <p:nvSpPr>
            <p:cNvPr id="72" name="Google Shape;72;p8"/>
            <p:cNvSpPr/>
            <p:nvPr/>
          </p:nvSpPr>
          <p:spPr>
            <a:xfrm rot="10800000" flipH="1">
              <a:off x="-25" y="3826425"/>
              <a:ext cx="9144201" cy="1317064"/>
            </a:xfrm>
            <a:custGeom>
              <a:avLst/>
              <a:gdLst/>
              <a:ahLst/>
              <a:cxnLst/>
              <a:rect l="l" t="t" r="r" b="b"/>
              <a:pathLst>
                <a:path w="243213" h="29744" extrusionOk="0">
                  <a:moveTo>
                    <a:pt x="0" y="1"/>
                  </a:moveTo>
                  <a:lnTo>
                    <a:pt x="28" y="21129"/>
                  </a:lnTo>
                  <a:cubicBezTo>
                    <a:pt x="8090" y="16655"/>
                    <a:pt x="19451" y="14584"/>
                    <a:pt x="31790" y="14584"/>
                  </a:cubicBezTo>
                  <a:cubicBezTo>
                    <a:pt x="42184" y="14584"/>
                    <a:pt x="53272" y="16054"/>
                    <a:pt x="63666" y="18793"/>
                  </a:cubicBezTo>
                  <a:cubicBezTo>
                    <a:pt x="85699" y="23746"/>
                    <a:pt x="111508" y="29744"/>
                    <a:pt x="136136" y="29744"/>
                  </a:cubicBezTo>
                  <a:cubicBezTo>
                    <a:pt x="145786" y="29744"/>
                    <a:pt x="155254" y="28823"/>
                    <a:pt x="164242" y="26558"/>
                  </a:cubicBezTo>
                  <a:cubicBezTo>
                    <a:pt x="184856" y="19858"/>
                    <a:pt x="202754" y="17638"/>
                    <a:pt x="216713" y="17638"/>
                  </a:cubicBezTo>
                  <a:cubicBezTo>
                    <a:pt x="228721" y="17638"/>
                    <a:pt x="237813" y="19281"/>
                    <a:pt x="243212" y="21129"/>
                  </a:cubicBezTo>
                  <a:lnTo>
                    <a:pt x="24321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rot="10800000" flipH="1">
              <a:off x="-25" y="3995530"/>
              <a:ext cx="9144201" cy="1147959"/>
            </a:xfrm>
            <a:custGeom>
              <a:avLst/>
              <a:gdLst/>
              <a:ahLst/>
              <a:cxnLst/>
              <a:rect l="l" t="t" r="r" b="b"/>
              <a:pathLst>
                <a:path w="243213" h="25925" extrusionOk="0">
                  <a:moveTo>
                    <a:pt x="0" y="1"/>
                  </a:moveTo>
                  <a:lnTo>
                    <a:pt x="28" y="19215"/>
                  </a:lnTo>
                  <a:cubicBezTo>
                    <a:pt x="9082" y="15031"/>
                    <a:pt x="22297" y="12770"/>
                    <a:pt x="36384" y="12770"/>
                  </a:cubicBezTo>
                  <a:cubicBezTo>
                    <a:pt x="45408" y="12770"/>
                    <a:pt x="54790" y="13698"/>
                    <a:pt x="63666" y="15643"/>
                  </a:cubicBezTo>
                  <a:cubicBezTo>
                    <a:pt x="88441" y="20300"/>
                    <a:pt x="110807" y="25924"/>
                    <a:pt x="133680" y="25924"/>
                  </a:cubicBezTo>
                  <a:cubicBezTo>
                    <a:pt x="143689" y="25924"/>
                    <a:pt x="153795" y="24847"/>
                    <a:pt x="164242" y="22141"/>
                  </a:cubicBezTo>
                  <a:cubicBezTo>
                    <a:pt x="181970" y="17465"/>
                    <a:pt x="197573" y="15903"/>
                    <a:pt x="210402" y="15903"/>
                  </a:cubicBezTo>
                  <a:cubicBezTo>
                    <a:pt x="225587" y="15903"/>
                    <a:pt x="236884" y="18091"/>
                    <a:pt x="243212" y="19891"/>
                  </a:cubicBezTo>
                  <a:lnTo>
                    <a:pt x="24321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8"/>
          <p:cNvGrpSpPr/>
          <p:nvPr/>
        </p:nvGrpSpPr>
        <p:grpSpPr>
          <a:xfrm>
            <a:off x="-25" y="-9550"/>
            <a:ext cx="9144201" cy="1317064"/>
            <a:chOff x="-25" y="-9550"/>
            <a:chExt cx="9144201" cy="1317064"/>
          </a:xfrm>
        </p:grpSpPr>
        <p:sp>
          <p:nvSpPr>
            <p:cNvPr id="75" name="Google Shape;75;p8"/>
            <p:cNvSpPr/>
            <p:nvPr/>
          </p:nvSpPr>
          <p:spPr>
            <a:xfrm>
              <a:off x="-25" y="-9550"/>
              <a:ext cx="9144201" cy="1317064"/>
            </a:xfrm>
            <a:custGeom>
              <a:avLst/>
              <a:gdLst/>
              <a:ahLst/>
              <a:cxnLst/>
              <a:rect l="l" t="t" r="r" b="b"/>
              <a:pathLst>
                <a:path w="243213" h="29744" extrusionOk="0">
                  <a:moveTo>
                    <a:pt x="0" y="1"/>
                  </a:moveTo>
                  <a:lnTo>
                    <a:pt x="28" y="21129"/>
                  </a:lnTo>
                  <a:cubicBezTo>
                    <a:pt x="8090" y="16655"/>
                    <a:pt x="19451" y="14584"/>
                    <a:pt x="31790" y="14584"/>
                  </a:cubicBezTo>
                  <a:cubicBezTo>
                    <a:pt x="42184" y="14584"/>
                    <a:pt x="53272" y="16054"/>
                    <a:pt x="63666" y="18793"/>
                  </a:cubicBezTo>
                  <a:cubicBezTo>
                    <a:pt x="85699" y="23746"/>
                    <a:pt x="111508" y="29744"/>
                    <a:pt x="136136" y="29744"/>
                  </a:cubicBezTo>
                  <a:cubicBezTo>
                    <a:pt x="145786" y="29744"/>
                    <a:pt x="155254" y="28823"/>
                    <a:pt x="164242" y="26558"/>
                  </a:cubicBezTo>
                  <a:cubicBezTo>
                    <a:pt x="184856" y="19858"/>
                    <a:pt x="202754" y="17638"/>
                    <a:pt x="216713" y="17638"/>
                  </a:cubicBezTo>
                  <a:cubicBezTo>
                    <a:pt x="228721" y="17638"/>
                    <a:pt x="237813" y="19281"/>
                    <a:pt x="243212" y="21129"/>
                  </a:cubicBezTo>
                  <a:lnTo>
                    <a:pt x="24321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a:off x="-25" y="-9550"/>
              <a:ext cx="9144201" cy="1147959"/>
            </a:xfrm>
            <a:custGeom>
              <a:avLst/>
              <a:gdLst/>
              <a:ahLst/>
              <a:cxnLst/>
              <a:rect l="l" t="t" r="r" b="b"/>
              <a:pathLst>
                <a:path w="243213" h="25925" extrusionOk="0">
                  <a:moveTo>
                    <a:pt x="0" y="1"/>
                  </a:moveTo>
                  <a:lnTo>
                    <a:pt x="28" y="19215"/>
                  </a:lnTo>
                  <a:cubicBezTo>
                    <a:pt x="9082" y="15031"/>
                    <a:pt x="22297" y="12770"/>
                    <a:pt x="36384" y="12770"/>
                  </a:cubicBezTo>
                  <a:cubicBezTo>
                    <a:pt x="45408" y="12770"/>
                    <a:pt x="54790" y="13698"/>
                    <a:pt x="63666" y="15643"/>
                  </a:cubicBezTo>
                  <a:cubicBezTo>
                    <a:pt x="88441" y="20300"/>
                    <a:pt x="110807" y="25924"/>
                    <a:pt x="133680" y="25924"/>
                  </a:cubicBezTo>
                  <a:cubicBezTo>
                    <a:pt x="143689" y="25924"/>
                    <a:pt x="153795" y="24847"/>
                    <a:pt x="164242" y="22141"/>
                  </a:cubicBezTo>
                  <a:cubicBezTo>
                    <a:pt x="181970" y="17465"/>
                    <a:pt x="197573" y="15903"/>
                    <a:pt x="210402" y="15903"/>
                  </a:cubicBezTo>
                  <a:cubicBezTo>
                    <a:pt x="225587" y="15903"/>
                    <a:pt x="236884" y="18091"/>
                    <a:pt x="243212" y="19891"/>
                  </a:cubicBezTo>
                  <a:lnTo>
                    <a:pt x="24321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9" name="Google Shape;79;p9"/>
          <p:cNvSpPr txBox="1">
            <a:spLocks noGrp="1"/>
          </p:cNvSpPr>
          <p:nvPr>
            <p:ph type="subTitle" idx="1"/>
          </p:nvPr>
        </p:nvSpPr>
        <p:spPr>
          <a:xfrm>
            <a:off x="714288" y="2613400"/>
            <a:ext cx="2280300" cy="39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80" name="Google Shape;80;p9"/>
          <p:cNvSpPr txBox="1">
            <a:spLocks noGrp="1"/>
          </p:cNvSpPr>
          <p:nvPr>
            <p:ph type="subTitle" idx="2"/>
          </p:nvPr>
        </p:nvSpPr>
        <p:spPr>
          <a:xfrm>
            <a:off x="714300" y="3005200"/>
            <a:ext cx="2280300" cy="8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9"/>
          <p:cNvSpPr txBox="1">
            <a:spLocks noGrp="1"/>
          </p:cNvSpPr>
          <p:nvPr>
            <p:ph type="subTitle" idx="3"/>
          </p:nvPr>
        </p:nvSpPr>
        <p:spPr>
          <a:xfrm>
            <a:off x="3431838" y="2613400"/>
            <a:ext cx="2280300" cy="39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82" name="Google Shape;82;p9"/>
          <p:cNvSpPr txBox="1">
            <a:spLocks noGrp="1"/>
          </p:cNvSpPr>
          <p:nvPr>
            <p:ph type="subTitle" idx="4"/>
          </p:nvPr>
        </p:nvSpPr>
        <p:spPr>
          <a:xfrm>
            <a:off x="3431850" y="3005200"/>
            <a:ext cx="2280300" cy="8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3" name="Google Shape;83;p9"/>
          <p:cNvSpPr txBox="1">
            <a:spLocks noGrp="1"/>
          </p:cNvSpPr>
          <p:nvPr>
            <p:ph type="subTitle" idx="5"/>
          </p:nvPr>
        </p:nvSpPr>
        <p:spPr>
          <a:xfrm>
            <a:off x="6149388" y="2613400"/>
            <a:ext cx="2280300" cy="39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84" name="Google Shape;84;p9"/>
          <p:cNvSpPr txBox="1">
            <a:spLocks noGrp="1"/>
          </p:cNvSpPr>
          <p:nvPr>
            <p:ph type="subTitle" idx="6"/>
          </p:nvPr>
        </p:nvSpPr>
        <p:spPr>
          <a:xfrm>
            <a:off x="6149400" y="3005200"/>
            <a:ext cx="2280300" cy="84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85" name="Google Shape;85;p9"/>
          <p:cNvGrpSpPr/>
          <p:nvPr/>
        </p:nvGrpSpPr>
        <p:grpSpPr>
          <a:xfrm>
            <a:off x="5094775" y="0"/>
            <a:ext cx="4049231" cy="1415625"/>
            <a:chOff x="5094775" y="0"/>
            <a:chExt cx="4049231" cy="1415625"/>
          </a:xfrm>
        </p:grpSpPr>
        <p:sp>
          <p:nvSpPr>
            <p:cNvPr id="86" name="Google Shape;86;p9"/>
            <p:cNvSpPr/>
            <p:nvPr/>
          </p:nvSpPr>
          <p:spPr>
            <a:xfrm>
              <a:off x="5094775" y="0"/>
              <a:ext cx="4049230" cy="1415625"/>
            </a:xfrm>
            <a:custGeom>
              <a:avLst/>
              <a:gdLst/>
              <a:ahLst/>
              <a:cxnLst/>
              <a:rect l="l" t="t" r="r" b="b"/>
              <a:pathLst>
                <a:path w="119025" h="56625" extrusionOk="0">
                  <a:moveTo>
                    <a:pt x="1" y="0"/>
                  </a:moveTo>
                  <a:lnTo>
                    <a:pt x="1" y="0"/>
                  </a:lnTo>
                  <a:cubicBezTo>
                    <a:pt x="15767" y="12126"/>
                    <a:pt x="56732" y="13559"/>
                    <a:pt x="72155" y="26631"/>
                  </a:cubicBezTo>
                  <a:cubicBezTo>
                    <a:pt x="84384" y="36173"/>
                    <a:pt x="93140" y="56625"/>
                    <a:pt x="107046" y="56625"/>
                  </a:cubicBezTo>
                  <a:cubicBezTo>
                    <a:pt x="110644" y="56625"/>
                    <a:pt x="114587" y="55255"/>
                    <a:pt x="119025" y="51973"/>
                  </a:cubicBezTo>
                  <a:lnTo>
                    <a:pt x="119025" y="6192"/>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9"/>
            <p:cNvSpPr/>
            <p:nvPr/>
          </p:nvSpPr>
          <p:spPr>
            <a:xfrm>
              <a:off x="5190372" y="0"/>
              <a:ext cx="3953634" cy="1260475"/>
            </a:xfrm>
            <a:custGeom>
              <a:avLst/>
              <a:gdLst/>
              <a:ahLst/>
              <a:cxnLst/>
              <a:rect l="l" t="t" r="r" b="b"/>
              <a:pathLst>
                <a:path w="116215" h="50419" extrusionOk="0">
                  <a:moveTo>
                    <a:pt x="0" y="0"/>
                  </a:moveTo>
                  <a:cubicBezTo>
                    <a:pt x="15738" y="12126"/>
                    <a:pt x="53922" y="7367"/>
                    <a:pt x="69345" y="20439"/>
                  </a:cubicBezTo>
                  <a:cubicBezTo>
                    <a:pt x="81593" y="29978"/>
                    <a:pt x="90351" y="50418"/>
                    <a:pt x="104235" y="50418"/>
                  </a:cubicBezTo>
                  <a:cubicBezTo>
                    <a:pt x="107834" y="50418"/>
                    <a:pt x="111777" y="49045"/>
                    <a:pt x="116215" y="45752"/>
                  </a:cubicBezTo>
                  <a:lnTo>
                    <a:pt x="11621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9"/>
          <p:cNvGrpSpPr/>
          <p:nvPr/>
        </p:nvGrpSpPr>
        <p:grpSpPr>
          <a:xfrm>
            <a:off x="5" y="2967051"/>
            <a:ext cx="3838120" cy="2176455"/>
            <a:chOff x="5" y="2967051"/>
            <a:chExt cx="3838120" cy="2176455"/>
          </a:xfrm>
        </p:grpSpPr>
        <p:sp>
          <p:nvSpPr>
            <p:cNvPr id="89" name="Google Shape;89;p9"/>
            <p:cNvSpPr/>
            <p:nvPr/>
          </p:nvSpPr>
          <p:spPr>
            <a:xfrm flipH="1">
              <a:off x="5" y="2967051"/>
              <a:ext cx="3838120" cy="2176455"/>
            </a:xfrm>
            <a:custGeom>
              <a:avLst/>
              <a:gdLst/>
              <a:ahLst/>
              <a:cxnLst/>
              <a:rect l="l" t="t" r="r" b="b"/>
              <a:pathLst>
                <a:path w="105923" h="60065" extrusionOk="0">
                  <a:moveTo>
                    <a:pt x="105923" y="0"/>
                  </a:moveTo>
                  <a:cubicBezTo>
                    <a:pt x="94585" y="36911"/>
                    <a:pt x="50641" y="50837"/>
                    <a:pt x="1" y="60065"/>
                  </a:cubicBezTo>
                  <a:lnTo>
                    <a:pt x="105923" y="60065"/>
                  </a:lnTo>
                  <a:lnTo>
                    <a:pt x="1059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9"/>
            <p:cNvSpPr/>
            <p:nvPr/>
          </p:nvSpPr>
          <p:spPr>
            <a:xfrm flipH="1">
              <a:off x="6" y="3232074"/>
              <a:ext cx="3632196" cy="1911432"/>
            </a:xfrm>
            <a:custGeom>
              <a:avLst/>
              <a:gdLst/>
              <a:ahLst/>
              <a:cxnLst/>
              <a:rect l="l" t="t" r="r" b="b"/>
              <a:pathLst>
                <a:path w="100240" h="52751" extrusionOk="0">
                  <a:moveTo>
                    <a:pt x="100240" y="1"/>
                  </a:moveTo>
                  <a:cubicBezTo>
                    <a:pt x="90281" y="32410"/>
                    <a:pt x="44480" y="44648"/>
                    <a:pt x="1" y="52751"/>
                  </a:cubicBezTo>
                  <a:lnTo>
                    <a:pt x="100240" y="52751"/>
                  </a:lnTo>
                  <a:lnTo>
                    <a:pt x="100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91"/>
        <p:cNvGrpSpPr/>
        <p:nvPr/>
      </p:nvGrpSpPr>
      <p:grpSpPr>
        <a:xfrm>
          <a:off x="0" y="0"/>
          <a:ext cx="0" cy="0"/>
          <a:chOff x="0" y="0"/>
          <a:chExt cx="0" cy="0"/>
        </a:xfrm>
      </p:grpSpPr>
      <p:grpSp>
        <p:nvGrpSpPr>
          <p:cNvPr id="92" name="Google Shape;92;p10"/>
          <p:cNvGrpSpPr/>
          <p:nvPr/>
        </p:nvGrpSpPr>
        <p:grpSpPr>
          <a:xfrm>
            <a:off x="5611224" y="126"/>
            <a:ext cx="3532776" cy="2787949"/>
            <a:chOff x="5611224" y="126"/>
            <a:chExt cx="3532776" cy="2787949"/>
          </a:xfrm>
        </p:grpSpPr>
        <p:sp>
          <p:nvSpPr>
            <p:cNvPr id="93" name="Google Shape;93;p10"/>
            <p:cNvSpPr/>
            <p:nvPr/>
          </p:nvSpPr>
          <p:spPr>
            <a:xfrm rot="10800000">
              <a:off x="5611224" y="126"/>
              <a:ext cx="3532775" cy="2787949"/>
            </a:xfrm>
            <a:custGeom>
              <a:avLst/>
              <a:gdLst/>
              <a:ahLst/>
              <a:cxnLst/>
              <a:rect l="l" t="t" r="r" b="b"/>
              <a:pathLst>
                <a:path w="131208" h="103545" extrusionOk="0">
                  <a:moveTo>
                    <a:pt x="0" y="1"/>
                  </a:moveTo>
                  <a:lnTo>
                    <a:pt x="0" y="103545"/>
                  </a:lnTo>
                  <a:lnTo>
                    <a:pt x="131208" y="103545"/>
                  </a:lnTo>
                  <a:cubicBezTo>
                    <a:pt x="121088" y="90157"/>
                    <a:pt x="95862" y="79092"/>
                    <a:pt x="67453" y="75652"/>
                  </a:cubicBezTo>
                  <a:cubicBezTo>
                    <a:pt x="41882" y="72155"/>
                    <a:pt x="745" y="3543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0"/>
            <p:cNvSpPr/>
            <p:nvPr/>
          </p:nvSpPr>
          <p:spPr>
            <a:xfrm rot="10800000">
              <a:off x="5838148" y="4735"/>
              <a:ext cx="3305852" cy="2420531"/>
            </a:xfrm>
            <a:custGeom>
              <a:avLst/>
              <a:gdLst/>
              <a:ahLst/>
              <a:cxnLst/>
              <a:rect l="l" t="t" r="r" b="b"/>
              <a:pathLst>
                <a:path w="122780" h="89899" extrusionOk="0">
                  <a:moveTo>
                    <a:pt x="0" y="0"/>
                  </a:moveTo>
                  <a:lnTo>
                    <a:pt x="0" y="89899"/>
                  </a:lnTo>
                  <a:lnTo>
                    <a:pt x="122780" y="89899"/>
                  </a:lnTo>
                  <a:cubicBezTo>
                    <a:pt x="112689" y="76511"/>
                    <a:pt x="87462" y="65446"/>
                    <a:pt x="59053" y="62006"/>
                  </a:cubicBezTo>
                  <a:cubicBezTo>
                    <a:pt x="33483" y="58509"/>
                    <a:pt x="745" y="35403"/>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10"/>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6" name="Google Shape;96;p10"/>
          <p:cNvSpPr txBox="1">
            <a:spLocks noGrp="1"/>
          </p:cNvSpPr>
          <p:nvPr>
            <p:ph type="subTitle" idx="1"/>
          </p:nvPr>
        </p:nvSpPr>
        <p:spPr>
          <a:xfrm>
            <a:off x="2033438" y="1321545"/>
            <a:ext cx="22803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97" name="Google Shape;97;p10"/>
          <p:cNvSpPr txBox="1">
            <a:spLocks noGrp="1"/>
          </p:cNvSpPr>
          <p:nvPr>
            <p:ph type="subTitle" idx="2"/>
          </p:nvPr>
        </p:nvSpPr>
        <p:spPr>
          <a:xfrm>
            <a:off x="2033450" y="1713345"/>
            <a:ext cx="2280300" cy="84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8" name="Google Shape;98;p10"/>
          <p:cNvSpPr txBox="1">
            <a:spLocks noGrp="1"/>
          </p:cNvSpPr>
          <p:nvPr>
            <p:ph type="subTitle" idx="3"/>
          </p:nvPr>
        </p:nvSpPr>
        <p:spPr>
          <a:xfrm>
            <a:off x="5906113" y="1321545"/>
            <a:ext cx="22803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99" name="Google Shape;99;p10"/>
          <p:cNvSpPr txBox="1">
            <a:spLocks noGrp="1"/>
          </p:cNvSpPr>
          <p:nvPr>
            <p:ph type="subTitle" idx="4"/>
          </p:nvPr>
        </p:nvSpPr>
        <p:spPr>
          <a:xfrm>
            <a:off x="5906125" y="1713345"/>
            <a:ext cx="2280300" cy="84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0" name="Google Shape;100;p10"/>
          <p:cNvSpPr txBox="1">
            <a:spLocks noGrp="1"/>
          </p:cNvSpPr>
          <p:nvPr>
            <p:ph type="subTitle" idx="5"/>
          </p:nvPr>
        </p:nvSpPr>
        <p:spPr>
          <a:xfrm>
            <a:off x="2033438" y="2979208"/>
            <a:ext cx="22803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01" name="Google Shape;101;p10"/>
          <p:cNvSpPr txBox="1">
            <a:spLocks noGrp="1"/>
          </p:cNvSpPr>
          <p:nvPr>
            <p:ph type="subTitle" idx="6"/>
          </p:nvPr>
        </p:nvSpPr>
        <p:spPr>
          <a:xfrm>
            <a:off x="2033450" y="3371008"/>
            <a:ext cx="2280300" cy="84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2" name="Google Shape;102;p10"/>
          <p:cNvSpPr txBox="1">
            <a:spLocks noGrp="1"/>
          </p:cNvSpPr>
          <p:nvPr>
            <p:ph type="subTitle" idx="7"/>
          </p:nvPr>
        </p:nvSpPr>
        <p:spPr>
          <a:xfrm>
            <a:off x="5906113" y="2979208"/>
            <a:ext cx="2280300" cy="39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400"/>
              <a:buFont typeface="Viga"/>
              <a:buNone/>
              <a:defRPr b="1">
                <a:solidFill>
                  <a:schemeClr val="lt2"/>
                </a:solidFill>
                <a:latin typeface="Viga"/>
                <a:ea typeface="Viga"/>
                <a:cs typeface="Viga"/>
                <a:sym typeface="Viga"/>
              </a:defRPr>
            </a:lvl1pPr>
            <a:lvl2pPr lvl="1"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2pPr>
            <a:lvl3pPr lvl="2"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3pPr>
            <a:lvl4pPr lvl="3"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4pPr>
            <a:lvl5pPr lvl="4"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5pPr>
            <a:lvl6pPr lvl="5"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6pPr>
            <a:lvl7pPr lvl="6"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7pPr>
            <a:lvl8pPr lvl="7"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8pPr>
            <a:lvl9pPr lvl="8" algn="ctr">
              <a:lnSpc>
                <a:spcPct val="100000"/>
              </a:lnSpc>
              <a:spcBef>
                <a:spcPts val="0"/>
              </a:spcBef>
              <a:spcAft>
                <a:spcPts val="0"/>
              </a:spcAft>
              <a:buClr>
                <a:schemeClr val="lt2"/>
              </a:buClr>
              <a:buSzPts val="2400"/>
              <a:buFont typeface="Viga"/>
              <a:buNone/>
              <a:defRPr sz="2400" b="1">
                <a:solidFill>
                  <a:schemeClr val="lt2"/>
                </a:solidFill>
                <a:latin typeface="Viga"/>
                <a:ea typeface="Viga"/>
                <a:cs typeface="Viga"/>
                <a:sym typeface="Viga"/>
              </a:defRPr>
            </a:lvl9pPr>
          </a:lstStyle>
          <a:p>
            <a:endParaRPr/>
          </a:p>
        </p:txBody>
      </p:sp>
      <p:sp>
        <p:nvSpPr>
          <p:cNvPr id="103" name="Google Shape;103;p10"/>
          <p:cNvSpPr txBox="1">
            <a:spLocks noGrp="1"/>
          </p:cNvSpPr>
          <p:nvPr>
            <p:ph type="subTitle" idx="8"/>
          </p:nvPr>
        </p:nvSpPr>
        <p:spPr>
          <a:xfrm>
            <a:off x="5906125" y="3371008"/>
            <a:ext cx="2280300" cy="84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04" name="Google Shape;104;p10"/>
          <p:cNvGrpSpPr/>
          <p:nvPr/>
        </p:nvGrpSpPr>
        <p:grpSpPr>
          <a:xfrm>
            <a:off x="0" y="2788075"/>
            <a:ext cx="2984654" cy="2355390"/>
            <a:chOff x="0" y="2788075"/>
            <a:chExt cx="2984654" cy="2355390"/>
          </a:xfrm>
        </p:grpSpPr>
        <p:sp>
          <p:nvSpPr>
            <p:cNvPr id="105" name="Google Shape;105;p10"/>
            <p:cNvSpPr/>
            <p:nvPr/>
          </p:nvSpPr>
          <p:spPr>
            <a:xfrm>
              <a:off x="0" y="2788075"/>
              <a:ext cx="2984654" cy="2355390"/>
            </a:xfrm>
            <a:custGeom>
              <a:avLst/>
              <a:gdLst/>
              <a:ahLst/>
              <a:cxnLst/>
              <a:rect l="l" t="t" r="r" b="b"/>
              <a:pathLst>
                <a:path w="131208" h="103545" extrusionOk="0">
                  <a:moveTo>
                    <a:pt x="0" y="1"/>
                  </a:moveTo>
                  <a:lnTo>
                    <a:pt x="0" y="103545"/>
                  </a:lnTo>
                  <a:lnTo>
                    <a:pt x="131208" y="103545"/>
                  </a:lnTo>
                  <a:cubicBezTo>
                    <a:pt x="121088" y="90157"/>
                    <a:pt x="95862" y="79092"/>
                    <a:pt x="67453" y="75652"/>
                  </a:cubicBezTo>
                  <a:cubicBezTo>
                    <a:pt x="41882" y="72155"/>
                    <a:pt x="745" y="3543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0"/>
            <p:cNvSpPr/>
            <p:nvPr/>
          </p:nvSpPr>
          <p:spPr>
            <a:xfrm>
              <a:off x="0" y="3094579"/>
              <a:ext cx="2792938" cy="2044978"/>
            </a:xfrm>
            <a:custGeom>
              <a:avLst/>
              <a:gdLst/>
              <a:ahLst/>
              <a:cxnLst/>
              <a:rect l="l" t="t" r="r" b="b"/>
              <a:pathLst>
                <a:path w="122780" h="89899" extrusionOk="0">
                  <a:moveTo>
                    <a:pt x="0" y="0"/>
                  </a:moveTo>
                  <a:lnTo>
                    <a:pt x="0" y="89899"/>
                  </a:lnTo>
                  <a:lnTo>
                    <a:pt x="122780" y="89899"/>
                  </a:lnTo>
                  <a:cubicBezTo>
                    <a:pt x="112689" y="76511"/>
                    <a:pt x="87462" y="65446"/>
                    <a:pt x="59053" y="62006"/>
                  </a:cubicBezTo>
                  <a:cubicBezTo>
                    <a:pt x="33483" y="58509"/>
                    <a:pt x="745" y="35403"/>
                    <a:pt x="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2800"/>
              <a:buFont typeface="Viga"/>
              <a:buNone/>
              <a:defRPr sz="2800" b="1"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Viga"/>
              <a:buNone/>
              <a:defRPr sz="2800" b="1" i="0" u="none" strike="noStrike" cap="none">
                <a:solidFill>
                  <a:schemeClr val="lt2"/>
                </a:solidFill>
                <a:latin typeface="Viga"/>
                <a:ea typeface="Viga"/>
                <a:cs typeface="Viga"/>
                <a:sym typeface="Viga"/>
              </a:defRPr>
            </a:lvl2pPr>
            <a:lvl3pPr marR="0" lvl="2" algn="l" rtl="0">
              <a:lnSpc>
                <a:spcPct val="100000"/>
              </a:lnSpc>
              <a:spcBef>
                <a:spcPts val="0"/>
              </a:spcBef>
              <a:spcAft>
                <a:spcPts val="0"/>
              </a:spcAft>
              <a:buClr>
                <a:schemeClr val="lt2"/>
              </a:buClr>
              <a:buSzPts val="2800"/>
              <a:buFont typeface="Viga"/>
              <a:buNone/>
              <a:defRPr sz="2800" b="1" i="0" u="none" strike="noStrike" cap="none">
                <a:solidFill>
                  <a:schemeClr val="lt2"/>
                </a:solidFill>
                <a:latin typeface="Viga"/>
                <a:ea typeface="Viga"/>
                <a:cs typeface="Viga"/>
                <a:sym typeface="Viga"/>
              </a:defRPr>
            </a:lvl3pPr>
            <a:lvl4pPr marR="0" lvl="3" algn="l" rtl="0">
              <a:lnSpc>
                <a:spcPct val="100000"/>
              </a:lnSpc>
              <a:spcBef>
                <a:spcPts val="0"/>
              </a:spcBef>
              <a:spcAft>
                <a:spcPts val="0"/>
              </a:spcAft>
              <a:buClr>
                <a:schemeClr val="lt2"/>
              </a:buClr>
              <a:buSzPts val="2800"/>
              <a:buFont typeface="Viga"/>
              <a:buNone/>
              <a:defRPr sz="2800" b="1" i="0" u="none" strike="noStrike" cap="none">
                <a:solidFill>
                  <a:schemeClr val="lt2"/>
                </a:solidFill>
                <a:latin typeface="Viga"/>
                <a:ea typeface="Viga"/>
                <a:cs typeface="Viga"/>
                <a:sym typeface="Viga"/>
              </a:defRPr>
            </a:lvl4pPr>
            <a:lvl5pPr marR="0" lvl="4" algn="l" rtl="0">
              <a:lnSpc>
                <a:spcPct val="100000"/>
              </a:lnSpc>
              <a:spcBef>
                <a:spcPts val="0"/>
              </a:spcBef>
              <a:spcAft>
                <a:spcPts val="0"/>
              </a:spcAft>
              <a:buClr>
                <a:schemeClr val="lt2"/>
              </a:buClr>
              <a:buSzPts val="2800"/>
              <a:buFont typeface="Viga"/>
              <a:buNone/>
              <a:defRPr sz="2800" b="1" i="0" u="none" strike="noStrike" cap="none">
                <a:solidFill>
                  <a:schemeClr val="lt2"/>
                </a:solidFill>
                <a:latin typeface="Viga"/>
                <a:ea typeface="Viga"/>
                <a:cs typeface="Viga"/>
                <a:sym typeface="Viga"/>
              </a:defRPr>
            </a:lvl5pPr>
            <a:lvl6pPr marR="0" lvl="5" algn="l" rtl="0">
              <a:lnSpc>
                <a:spcPct val="100000"/>
              </a:lnSpc>
              <a:spcBef>
                <a:spcPts val="0"/>
              </a:spcBef>
              <a:spcAft>
                <a:spcPts val="0"/>
              </a:spcAft>
              <a:buClr>
                <a:schemeClr val="lt2"/>
              </a:buClr>
              <a:buSzPts val="2800"/>
              <a:buFont typeface="Viga"/>
              <a:buNone/>
              <a:defRPr sz="2800" b="1" i="0" u="none" strike="noStrike" cap="none">
                <a:solidFill>
                  <a:schemeClr val="lt2"/>
                </a:solidFill>
                <a:latin typeface="Viga"/>
                <a:ea typeface="Viga"/>
                <a:cs typeface="Viga"/>
                <a:sym typeface="Viga"/>
              </a:defRPr>
            </a:lvl6pPr>
            <a:lvl7pPr marR="0" lvl="6" algn="l" rtl="0">
              <a:lnSpc>
                <a:spcPct val="100000"/>
              </a:lnSpc>
              <a:spcBef>
                <a:spcPts val="0"/>
              </a:spcBef>
              <a:spcAft>
                <a:spcPts val="0"/>
              </a:spcAft>
              <a:buClr>
                <a:schemeClr val="lt2"/>
              </a:buClr>
              <a:buSzPts val="2800"/>
              <a:buFont typeface="Viga"/>
              <a:buNone/>
              <a:defRPr sz="2800" b="1" i="0" u="none" strike="noStrike" cap="none">
                <a:solidFill>
                  <a:schemeClr val="lt2"/>
                </a:solidFill>
                <a:latin typeface="Viga"/>
                <a:ea typeface="Viga"/>
                <a:cs typeface="Viga"/>
                <a:sym typeface="Viga"/>
              </a:defRPr>
            </a:lvl7pPr>
            <a:lvl8pPr marR="0" lvl="7" algn="l" rtl="0">
              <a:lnSpc>
                <a:spcPct val="100000"/>
              </a:lnSpc>
              <a:spcBef>
                <a:spcPts val="0"/>
              </a:spcBef>
              <a:spcAft>
                <a:spcPts val="0"/>
              </a:spcAft>
              <a:buClr>
                <a:schemeClr val="lt2"/>
              </a:buClr>
              <a:buSzPts val="2800"/>
              <a:buFont typeface="Viga"/>
              <a:buNone/>
              <a:defRPr sz="2800" b="1" i="0" u="none" strike="noStrike" cap="none">
                <a:solidFill>
                  <a:schemeClr val="lt2"/>
                </a:solidFill>
                <a:latin typeface="Viga"/>
                <a:ea typeface="Viga"/>
                <a:cs typeface="Viga"/>
                <a:sym typeface="Viga"/>
              </a:defRPr>
            </a:lvl8pPr>
            <a:lvl9pPr marR="0" lvl="8" algn="l" rtl="0">
              <a:lnSpc>
                <a:spcPct val="100000"/>
              </a:lnSpc>
              <a:spcBef>
                <a:spcPts val="0"/>
              </a:spcBef>
              <a:spcAft>
                <a:spcPts val="0"/>
              </a:spcAft>
              <a:buClr>
                <a:schemeClr val="lt2"/>
              </a:buClr>
              <a:buSzPts val="2800"/>
              <a:buFont typeface="Viga"/>
              <a:buNone/>
              <a:defRPr sz="2800" b="1" i="0" u="none" strike="noStrike" cap="none">
                <a:solidFill>
                  <a:schemeClr val="lt2"/>
                </a:solidFill>
                <a:latin typeface="Viga"/>
                <a:ea typeface="Viga"/>
                <a:cs typeface="Viga"/>
                <a:sym typeface="Viga"/>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1"/>
              </a:buClr>
              <a:buSzPts val="1800"/>
              <a:buFont typeface="Fira Sans"/>
              <a:buChar char="●"/>
              <a:defRPr sz="1800" b="0" i="0" u="none" strike="noStrike" cap="none">
                <a:solidFill>
                  <a:schemeClr val="dk1"/>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2pPr>
            <a:lvl3pPr marL="1371600" marR="0" lvl="2" indent="-317500" algn="l" rtl="0">
              <a:lnSpc>
                <a:spcPct val="100000"/>
              </a:lnSpc>
              <a:spcBef>
                <a:spcPts val="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3pPr>
            <a:lvl4pPr marL="1828800" marR="0" lvl="3" indent="-317500" algn="l" rtl="0">
              <a:lnSpc>
                <a:spcPct val="100000"/>
              </a:lnSpc>
              <a:spcBef>
                <a:spcPts val="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4pPr>
            <a:lvl5pPr marL="2286000" marR="0" lvl="4" indent="-317500" algn="l" rtl="0">
              <a:lnSpc>
                <a:spcPct val="100000"/>
              </a:lnSpc>
              <a:spcBef>
                <a:spcPts val="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5pPr>
            <a:lvl6pPr marL="2743200" marR="0" lvl="5" indent="-317500" algn="l" rtl="0">
              <a:lnSpc>
                <a:spcPct val="100000"/>
              </a:lnSpc>
              <a:spcBef>
                <a:spcPts val="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6pPr>
            <a:lvl7pPr marL="3200400" marR="0" lvl="6" indent="-317500" algn="l" rtl="0">
              <a:lnSpc>
                <a:spcPct val="100000"/>
              </a:lnSpc>
              <a:spcBef>
                <a:spcPts val="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7pPr>
            <a:lvl8pPr marL="3657600" marR="0" lvl="7" indent="-317500" algn="l" rtl="0">
              <a:lnSpc>
                <a:spcPct val="100000"/>
              </a:lnSpc>
              <a:spcBef>
                <a:spcPts val="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8pPr>
            <a:lvl9pPr marL="4114800" marR="0" lvl="8" indent="-317500" algn="l" rtl="0">
              <a:lnSpc>
                <a:spcPct val="100000"/>
              </a:lnSpc>
              <a:spcBef>
                <a:spcPts val="0"/>
              </a:spcBef>
              <a:spcAft>
                <a:spcPts val="0"/>
              </a:spcAft>
              <a:buClr>
                <a:schemeClr val="dk1"/>
              </a:buClr>
              <a:buSzPts val="1400"/>
              <a:buFont typeface="Fira Sans"/>
              <a:buChar char="■"/>
              <a:defRPr sz="1400" b="0" i="0" u="none" strike="noStrike" cap="none">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ctrTitle"/>
          </p:nvPr>
        </p:nvSpPr>
        <p:spPr>
          <a:xfrm>
            <a:off x="531000" y="1219788"/>
            <a:ext cx="8082000" cy="2433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5200"/>
              <a:buNone/>
            </a:pPr>
            <a:endParaRPr sz="3000"/>
          </a:p>
          <a:p>
            <a:pPr marL="0" lvl="0" indent="0" algn="ctr" rtl="0">
              <a:spcBef>
                <a:spcPts val="0"/>
              </a:spcBef>
              <a:spcAft>
                <a:spcPts val="0"/>
              </a:spcAft>
              <a:buSzPts val="5200"/>
              <a:buNone/>
            </a:pPr>
            <a:r>
              <a:rPr lang="en" sz="3000"/>
              <a:t>ANALISIS PERBANDINGAN ALGORITMA STRING MATCHING BRUTE FORCE DAN KNUTH-MORRIS-PRATT</a:t>
            </a:r>
            <a:endParaRPr sz="3000"/>
          </a:p>
          <a:p>
            <a:pPr marL="0" lvl="0" indent="0" algn="ctr" rtl="0">
              <a:spcBef>
                <a:spcPts val="0"/>
              </a:spcBef>
              <a:spcAft>
                <a:spcPts val="0"/>
              </a:spcAft>
              <a:buSzPts val="5200"/>
              <a:buNone/>
            </a:pPr>
            <a:endParaRPr sz="3000"/>
          </a:p>
        </p:txBody>
      </p:sp>
      <p:sp>
        <p:nvSpPr>
          <p:cNvPr id="247" name="Google Shape;247;p29"/>
          <p:cNvSpPr txBox="1">
            <a:spLocks noGrp="1"/>
          </p:cNvSpPr>
          <p:nvPr>
            <p:ph type="subTitle" idx="1"/>
          </p:nvPr>
        </p:nvSpPr>
        <p:spPr>
          <a:xfrm>
            <a:off x="1300050" y="3218713"/>
            <a:ext cx="6543900" cy="705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600"/>
              <a:t>STRATEGI ALGORITMA ~ IF4301 ~ S1 INFORMATIKA </a:t>
            </a:r>
            <a:endParaRPr sz="1600"/>
          </a:p>
        </p:txBody>
      </p:sp>
      <p:cxnSp>
        <p:nvCxnSpPr>
          <p:cNvPr id="248" name="Google Shape;248;p29"/>
          <p:cNvCxnSpPr/>
          <p:nvPr/>
        </p:nvCxnSpPr>
        <p:spPr>
          <a:xfrm>
            <a:off x="1182300" y="3218713"/>
            <a:ext cx="6779400" cy="0"/>
          </a:xfrm>
          <a:prstGeom prst="straightConnector1">
            <a:avLst/>
          </a:prstGeom>
          <a:noFill/>
          <a:ln w="7620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8"/>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ALGORITMA &amp; KOMPLEKSITAS</a:t>
            </a:r>
            <a:endParaRPr/>
          </a:p>
        </p:txBody>
      </p:sp>
      <p:cxnSp>
        <p:nvCxnSpPr>
          <p:cNvPr id="315" name="Google Shape;315;p38"/>
          <p:cNvCxnSpPr/>
          <p:nvPr/>
        </p:nvCxnSpPr>
        <p:spPr>
          <a:xfrm rot="10800000" flipH="1">
            <a:off x="779725" y="955538"/>
            <a:ext cx="5384700" cy="32400"/>
          </a:xfrm>
          <a:prstGeom prst="straightConnector1">
            <a:avLst/>
          </a:prstGeom>
          <a:noFill/>
          <a:ln w="76200" cap="flat" cmpd="sng">
            <a:solidFill>
              <a:schemeClr val="lt2"/>
            </a:solidFill>
            <a:prstDash val="solid"/>
            <a:round/>
            <a:headEnd type="none" w="med" len="med"/>
            <a:tailEnd type="none" w="med" len="med"/>
          </a:ln>
        </p:spPr>
      </p:cxnSp>
      <p:pic>
        <p:nvPicPr>
          <p:cNvPr id="316" name="Google Shape;316;p38"/>
          <p:cNvPicPr preferRelativeResize="0"/>
          <p:nvPr/>
        </p:nvPicPr>
        <p:blipFill rotWithShape="1">
          <a:blip r:embed="rId3">
            <a:alphaModFix/>
          </a:blip>
          <a:srcRect l="2142" r="2190"/>
          <a:stretch/>
        </p:blipFill>
        <p:spPr>
          <a:xfrm>
            <a:off x="214325" y="1140350"/>
            <a:ext cx="2645833" cy="3781425"/>
          </a:xfrm>
          <a:prstGeom prst="rect">
            <a:avLst/>
          </a:prstGeom>
          <a:noFill/>
          <a:ln>
            <a:noFill/>
          </a:ln>
        </p:spPr>
      </p:pic>
      <p:pic>
        <p:nvPicPr>
          <p:cNvPr id="317" name="Google Shape;317;p38"/>
          <p:cNvPicPr preferRelativeResize="0"/>
          <p:nvPr/>
        </p:nvPicPr>
        <p:blipFill>
          <a:blip r:embed="rId4">
            <a:alphaModFix/>
          </a:blip>
          <a:stretch>
            <a:fillRect/>
          </a:stretch>
        </p:blipFill>
        <p:spPr>
          <a:xfrm>
            <a:off x="2977683" y="1140350"/>
            <a:ext cx="2561442" cy="3940025"/>
          </a:xfrm>
          <a:prstGeom prst="rect">
            <a:avLst/>
          </a:prstGeom>
          <a:noFill/>
          <a:ln>
            <a:noFill/>
          </a:ln>
        </p:spPr>
      </p:pic>
      <p:sp>
        <p:nvSpPr>
          <p:cNvPr id="318" name="Google Shape;318;p38"/>
          <p:cNvSpPr txBox="1">
            <a:spLocks noGrp="1"/>
          </p:cNvSpPr>
          <p:nvPr>
            <p:ph type="subTitle" idx="4294967295"/>
          </p:nvPr>
        </p:nvSpPr>
        <p:spPr>
          <a:xfrm>
            <a:off x="5539125" y="1197625"/>
            <a:ext cx="3524925" cy="2723100"/>
          </a:xfrm>
          <a:prstGeom prst="rect">
            <a:avLst/>
          </a:prstGeom>
          <a:noFill/>
          <a:ln>
            <a:noFill/>
          </a:ln>
        </p:spPr>
        <p:txBody>
          <a:bodyPr spcFirstLastPara="1" wrap="square" lIns="91425" tIns="91425" rIns="91425" bIns="91425" anchor="t" anchorCtr="0">
            <a:noAutofit/>
          </a:bodyPr>
          <a:lstStyle/>
          <a:p>
            <a:pPr marL="0" lvl="0" indent="457200" algn="just">
              <a:buSzPts val="1100"/>
              <a:buNone/>
            </a:pPr>
            <a:r>
              <a:rPr lang="en-US" sz="1700" b="1" dirty="0" err="1" smtClean="0">
                <a:solidFill>
                  <a:schemeClr val="lt2"/>
                </a:solidFill>
              </a:rPr>
              <a:t>Diasumsikan</a:t>
            </a:r>
            <a:r>
              <a:rPr lang="en-US" sz="1700" b="1" dirty="0" smtClean="0">
                <a:solidFill>
                  <a:schemeClr val="lt2"/>
                </a:solidFill>
              </a:rPr>
              <a:t> </a:t>
            </a:r>
            <a:r>
              <a:rPr lang="en-US" sz="1700" b="1" dirty="0" err="1">
                <a:solidFill>
                  <a:schemeClr val="lt2"/>
                </a:solidFill>
              </a:rPr>
              <a:t>bahwa</a:t>
            </a:r>
            <a:r>
              <a:rPr lang="en-US" sz="1700" b="1" dirty="0">
                <a:solidFill>
                  <a:schemeClr val="lt2"/>
                </a:solidFill>
              </a:rPr>
              <a:t> m = </a:t>
            </a:r>
            <a:r>
              <a:rPr lang="en-US" sz="1700" b="1" dirty="0" err="1">
                <a:solidFill>
                  <a:schemeClr val="lt2"/>
                </a:solidFill>
              </a:rPr>
              <a:t>panjang</a:t>
            </a:r>
            <a:r>
              <a:rPr lang="en-US" sz="1700" b="1" dirty="0">
                <a:solidFill>
                  <a:schemeClr val="lt2"/>
                </a:solidFill>
              </a:rPr>
              <a:t> pattern </a:t>
            </a:r>
            <a:r>
              <a:rPr lang="en-US" sz="1700" b="1" dirty="0" err="1">
                <a:solidFill>
                  <a:schemeClr val="lt2"/>
                </a:solidFill>
              </a:rPr>
              <a:t>dan</a:t>
            </a:r>
            <a:r>
              <a:rPr lang="en-US" sz="1700" b="1" dirty="0">
                <a:solidFill>
                  <a:schemeClr val="lt2"/>
                </a:solidFill>
              </a:rPr>
              <a:t> n </a:t>
            </a:r>
            <a:r>
              <a:rPr lang="en-US" sz="1700" b="1" dirty="0" smtClean="0">
                <a:solidFill>
                  <a:schemeClr val="lt2"/>
                </a:solidFill>
              </a:rPr>
              <a:t>= </a:t>
            </a:r>
            <a:r>
              <a:rPr lang="en-US" sz="1700" b="1" dirty="0" err="1" smtClean="0">
                <a:solidFill>
                  <a:schemeClr val="lt2"/>
                </a:solidFill>
              </a:rPr>
              <a:t>panjang</a:t>
            </a:r>
            <a:r>
              <a:rPr lang="en-US" sz="1700" b="1" dirty="0" smtClean="0">
                <a:solidFill>
                  <a:schemeClr val="lt2"/>
                </a:solidFill>
              </a:rPr>
              <a:t> </a:t>
            </a:r>
            <a:r>
              <a:rPr lang="en-US" sz="1700" b="1" dirty="0" err="1">
                <a:solidFill>
                  <a:schemeClr val="lt2"/>
                </a:solidFill>
              </a:rPr>
              <a:t>teks</a:t>
            </a:r>
            <a:r>
              <a:rPr lang="en-US" sz="1700" b="1" dirty="0">
                <a:solidFill>
                  <a:schemeClr val="lt2"/>
                </a:solidFill>
              </a:rPr>
              <a:t> </a:t>
            </a:r>
            <a:r>
              <a:rPr lang="en-US" sz="1700" b="1" dirty="0" err="1">
                <a:solidFill>
                  <a:schemeClr val="lt2"/>
                </a:solidFill>
              </a:rPr>
              <a:t>maka</a:t>
            </a:r>
            <a:r>
              <a:rPr lang="en-US" sz="1700" b="1" dirty="0">
                <a:solidFill>
                  <a:schemeClr val="lt2"/>
                </a:solidFill>
              </a:rPr>
              <a:t> </a:t>
            </a:r>
            <a:r>
              <a:rPr lang="en-US" sz="1700" b="1" dirty="0" err="1">
                <a:solidFill>
                  <a:schemeClr val="lt2"/>
                </a:solidFill>
              </a:rPr>
              <a:t>kompleksitas</a:t>
            </a:r>
            <a:r>
              <a:rPr lang="en-US" sz="1700" b="1" dirty="0">
                <a:solidFill>
                  <a:schemeClr val="lt2"/>
                </a:solidFill>
              </a:rPr>
              <a:t> </a:t>
            </a:r>
            <a:r>
              <a:rPr lang="en-US" sz="1700" b="1" dirty="0" err="1">
                <a:solidFill>
                  <a:schemeClr val="lt2"/>
                </a:solidFill>
              </a:rPr>
              <a:t>waktu</a:t>
            </a:r>
            <a:r>
              <a:rPr lang="en-US" sz="1700" b="1" dirty="0">
                <a:solidFill>
                  <a:schemeClr val="lt2"/>
                </a:solidFill>
              </a:rPr>
              <a:t> </a:t>
            </a:r>
            <a:r>
              <a:rPr lang="en-US" sz="1700" b="1" dirty="0" err="1" smtClean="0">
                <a:solidFill>
                  <a:schemeClr val="lt2"/>
                </a:solidFill>
              </a:rPr>
              <a:t>untuk</a:t>
            </a:r>
            <a:r>
              <a:rPr lang="en-US" sz="1700" b="1" dirty="0" smtClean="0">
                <a:solidFill>
                  <a:schemeClr val="lt2"/>
                </a:solidFill>
              </a:rPr>
              <a:t> </a:t>
            </a:r>
            <a:r>
              <a:rPr lang="en-US" sz="1700" b="1" dirty="0" err="1" smtClean="0">
                <a:solidFill>
                  <a:schemeClr val="lt2"/>
                </a:solidFill>
              </a:rPr>
              <a:t>menghitung</a:t>
            </a:r>
            <a:r>
              <a:rPr lang="en-US" sz="1700" b="1" dirty="0" smtClean="0">
                <a:solidFill>
                  <a:schemeClr val="lt2"/>
                </a:solidFill>
              </a:rPr>
              <a:t> </a:t>
            </a:r>
            <a:r>
              <a:rPr lang="en-US" sz="1700" b="1" dirty="0" err="1">
                <a:solidFill>
                  <a:schemeClr val="lt2"/>
                </a:solidFill>
              </a:rPr>
              <a:t>fungsi</a:t>
            </a:r>
            <a:r>
              <a:rPr lang="en-US" sz="1700" b="1" dirty="0">
                <a:solidFill>
                  <a:schemeClr val="lt2"/>
                </a:solidFill>
              </a:rPr>
              <a:t> </a:t>
            </a:r>
            <a:r>
              <a:rPr lang="en-US" sz="1700" b="1" dirty="0" err="1">
                <a:solidFill>
                  <a:schemeClr val="lt2"/>
                </a:solidFill>
              </a:rPr>
              <a:t>pinggiran</a:t>
            </a:r>
            <a:r>
              <a:rPr lang="en-US" sz="1700" b="1" dirty="0">
                <a:solidFill>
                  <a:schemeClr val="lt2"/>
                </a:solidFill>
              </a:rPr>
              <a:t> </a:t>
            </a:r>
            <a:r>
              <a:rPr lang="en-US" sz="1700" b="1" dirty="0" err="1">
                <a:solidFill>
                  <a:schemeClr val="lt2"/>
                </a:solidFill>
              </a:rPr>
              <a:t>atau</a:t>
            </a:r>
            <a:r>
              <a:rPr lang="en-US" sz="1700" b="1" dirty="0">
                <a:solidFill>
                  <a:schemeClr val="lt2"/>
                </a:solidFill>
              </a:rPr>
              <a:t> border </a:t>
            </a:r>
            <a:r>
              <a:rPr lang="en-US" sz="1700" b="1" dirty="0" smtClean="0">
                <a:solidFill>
                  <a:schemeClr val="lt2"/>
                </a:solidFill>
              </a:rPr>
              <a:t>function </a:t>
            </a:r>
            <a:r>
              <a:rPr lang="en-US" sz="1700" b="1" dirty="0" err="1" smtClean="0">
                <a:solidFill>
                  <a:schemeClr val="lt2"/>
                </a:solidFill>
              </a:rPr>
              <a:t>dibutuhkan</a:t>
            </a:r>
            <a:r>
              <a:rPr lang="en-US" sz="1700" b="1" dirty="0" smtClean="0">
                <a:solidFill>
                  <a:schemeClr val="lt2"/>
                </a:solidFill>
              </a:rPr>
              <a:t> </a:t>
            </a:r>
            <a:r>
              <a:rPr lang="en-US" sz="1700" b="1" dirty="0" err="1">
                <a:solidFill>
                  <a:schemeClr val="lt2"/>
                </a:solidFill>
              </a:rPr>
              <a:t>waktu</a:t>
            </a:r>
            <a:r>
              <a:rPr lang="en-US" sz="1700" b="1" dirty="0">
                <a:solidFill>
                  <a:schemeClr val="lt2"/>
                </a:solidFill>
              </a:rPr>
              <a:t> </a:t>
            </a:r>
            <a:r>
              <a:rPr lang="en-US" sz="1700" b="1" dirty="0" err="1">
                <a:solidFill>
                  <a:schemeClr val="lt2"/>
                </a:solidFill>
              </a:rPr>
              <a:t>yaitu</a:t>
            </a:r>
            <a:r>
              <a:rPr lang="en-US" sz="1700" b="1" dirty="0">
                <a:solidFill>
                  <a:schemeClr val="lt2"/>
                </a:solidFill>
              </a:rPr>
              <a:t> O(m), </a:t>
            </a:r>
            <a:r>
              <a:rPr lang="en-US" sz="1700" b="1" dirty="0" err="1">
                <a:solidFill>
                  <a:schemeClr val="lt2"/>
                </a:solidFill>
              </a:rPr>
              <a:t>sedangkan</a:t>
            </a:r>
            <a:r>
              <a:rPr lang="en-US" sz="1700" b="1" dirty="0">
                <a:solidFill>
                  <a:schemeClr val="lt2"/>
                </a:solidFill>
              </a:rPr>
              <a:t> </a:t>
            </a:r>
            <a:r>
              <a:rPr lang="en-US" sz="1700" b="1" dirty="0" err="1" smtClean="0">
                <a:solidFill>
                  <a:schemeClr val="lt2"/>
                </a:solidFill>
              </a:rPr>
              <a:t>saat</a:t>
            </a:r>
            <a:r>
              <a:rPr lang="en-US" sz="1700" b="1" dirty="0" smtClean="0">
                <a:solidFill>
                  <a:schemeClr val="lt2"/>
                </a:solidFill>
              </a:rPr>
              <a:t> </a:t>
            </a:r>
            <a:r>
              <a:rPr lang="en-US" sz="1700" b="1" dirty="0" err="1" smtClean="0">
                <a:solidFill>
                  <a:schemeClr val="lt2"/>
                </a:solidFill>
              </a:rPr>
              <a:t>pencarian</a:t>
            </a:r>
            <a:r>
              <a:rPr lang="en-US" sz="1700" b="1" dirty="0" smtClean="0">
                <a:solidFill>
                  <a:schemeClr val="lt2"/>
                </a:solidFill>
              </a:rPr>
              <a:t> </a:t>
            </a:r>
            <a:r>
              <a:rPr lang="en-US" sz="1700" b="1" dirty="0">
                <a:solidFill>
                  <a:schemeClr val="lt2"/>
                </a:solidFill>
              </a:rPr>
              <a:t>string </a:t>
            </a:r>
            <a:r>
              <a:rPr lang="en-US" sz="1700" b="1" dirty="0" err="1">
                <a:solidFill>
                  <a:schemeClr val="lt2"/>
                </a:solidFill>
              </a:rPr>
              <a:t>membutuhkan</a:t>
            </a:r>
            <a:r>
              <a:rPr lang="en-US" sz="1700" b="1" dirty="0">
                <a:solidFill>
                  <a:schemeClr val="lt2"/>
                </a:solidFill>
              </a:rPr>
              <a:t> </a:t>
            </a:r>
            <a:r>
              <a:rPr lang="en-US" sz="1700" b="1" dirty="0" err="1">
                <a:solidFill>
                  <a:schemeClr val="lt2"/>
                </a:solidFill>
              </a:rPr>
              <a:t>waktu</a:t>
            </a:r>
            <a:r>
              <a:rPr lang="en-US" sz="1700" b="1" dirty="0">
                <a:solidFill>
                  <a:schemeClr val="lt2"/>
                </a:solidFill>
              </a:rPr>
              <a:t> O(n), </a:t>
            </a:r>
            <a:r>
              <a:rPr lang="en-US" sz="1700" b="1" dirty="0" err="1" smtClean="0">
                <a:solidFill>
                  <a:schemeClr val="lt2"/>
                </a:solidFill>
              </a:rPr>
              <a:t>dapat</a:t>
            </a:r>
            <a:r>
              <a:rPr lang="en-US" sz="1700" b="1" dirty="0">
                <a:solidFill>
                  <a:schemeClr val="lt2"/>
                </a:solidFill>
              </a:rPr>
              <a:t> </a:t>
            </a:r>
            <a:r>
              <a:rPr lang="en-US" sz="1700" b="1" dirty="0" err="1" smtClean="0">
                <a:solidFill>
                  <a:schemeClr val="lt2"/>
                </a:solidFill>
              </a:rPr>
              <a:t>disimpulkan</a:t>
            </a:r>
            <a:r>
              <a:rPr lang="en-US" sz="1700" b="1" dirty="0" smtClean="0">
                <a:solidFill>
                  <a:schemeClr val="lt2"/>
                </a:solidFill>
              </a:rPr>
              <a:t> </a:t>
            </a:r>
            <a:r>
              <a:rPr lang="en-US" sz="1700" b="1" dirty="0" err="1">
                <a:solidFill>
                  <a:schemeClr val="lt2"/>
                </a:solidFill>
              </a:rPr>
              <a:t>kompleksitas</a:t>
            </a:r>
            <a:r>
              <a:rPr lang="en-US" sz="1700" b="1" dirty="0">
                <a:solidFill>
                  <a:schemeClr val="lt2"/>
                </a:solidFill>
              </a:rPr>
              <a:t> </a:t>
            </a:r>
            <a:r>
              <a:rPr lang="en-US" sz="1700" b="1" dirty="0" err="1">
                <a:solidFill>
                  <a:schemeClr val="lt2"/>
                </a:solidFill>
              </a:rPr>
              <a:t>waktu</a:t>
            </a:r>
            <a:r>
              <a:rPr lang="en-US" sz="1700" b="1" dirty="0">
                <a:solidFill>
                  <a:schemeClr val="lt2"/>
                </a:solidFill>
              </a:rPr>
              <a:t> </a:t>
            </a:r>
            <a:r>
              <a:rPr lang="en-US" sz="1700" b="1" dirty="0" err="1">
                <a:solidFill>
                  <a:schemeClr val="lt2"/>
                </a:solidFill>
              </a:rPr>
              <a:t>algoritma</a:t>
            </a:r>
            <a:r>
              <a:rPr lang="en-US" sz="1700" b="1" dirty="0">
                <a:solidFill>
                  <a:schemeClr val="lt2"/>
                </a:solidFill>
              </a:rPr>
              <a:t> </a:t>
            </a:r>
            <a:r>
              <a:rPr lang="en-US" sz="1700" b="1" dirty="0" err="1" smtClean="0">
                <a:solidFill>
                  <a:schemeClr val="lt2"/>
                </a:solidFill>
              </a:rPr>
              <a:t>stringmatching</a:t>
            </a:r>
            <a:r>
              <a:rPr lang="en-US" sz="1700" b="1" dirty="0" smtClean="0">
                <a:solidFill>
                  <a:schemeClr val="lt2"/>
                </a:solidFill>
              </a:rPr>
              <a:t> </a:t>
            </a:r>
            <a:r>
              <a:rPr lang="en-US" sz="1700" b="1" dirty="0" err="1">
                <a:solidFill>
                  <a:schemeClr val="lt2"/>
                </a:solidFill>
              </a:rPr>
              <a:t>knuth-morris-pratt</a:t>
            </a:r>
            <a:r>
              <a:rPr lang="en-US" sz="1700" b="1" dirty="0">
                <a:solidFill>
                  <a:schemeClr val="lt2"/>
                </a:solidFill>
              </a:rPr>
              <a:t> </a:t>
            </a:r>
            <a:r>
              <a:rPr lang="en-US" sz="1700" b="1" dirty="0" err="1" smtClean="0">
                <a:solidFill>
                  <a:schemeClr val="lt2"/>
                </a:solidFill>
              </a:rPr>
              <a:t>adalah</a:t>
            </a:r>
            <a:r>
              <a:rPr lang="en-US" sz="1700" b="1" dirty="0" smtClean="0">
                <a:solidFill>
                  <a:schemeClr val="lt2"/>
                </a:solidFill>
              </a:rPr>
              <a:t> </a:t>
            </a:r>
            <a:r>
              <a:rPr lang="en-US" sz="1700" b="1" dirty="0">
                <a:solidFill>
                  <a:schemeClr val="lt2"/>
                </a:solidFill>
              </a:rPr>
              <a:t>O(</a:t>
            </a:r>
            <a:r>
              <a:rPr lang="en-US" sz="1700" b="1" dirty="0" err="1">
                <a:solidFill>
                  <a:schemeClr val="lt2"/>
                </a:solidFill>
              </a:rPr>
              <a:t>m+n</a:t>
            </a:r>
            <a:r>
              <a:rPr lang="en-US" sz="1700" b="1" dirty="0">
                <a:solidFill>
                  <a:schemeClr val="lt2"/>
                </a:solidFill>
              </a:rPr>
              <a:t>)</a:t>
            </a:r>
            <a:endParaRPr sz="1700" b="1" dirty="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9"/>
          <p:cNvSpPr txBox="1">
            <a:spLocks noGrp="1"/>
          </p:cNvSpPr>
          <p:nvPr>
            <p:ph type="title"/>
          </p:nvPr>
        </p:nvSpPr>
        <p:spPr>
          <a:xfrm>
            <a:off x="1116450" y="1826100"/>
            <a:ext cx="6911100" cy="1491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0000"/>
              <a:buNone/>
            </a:pPr>
            <a:r>
              <a:rPr lang="en" sz="4400"/>
              <a:t>ANALISIS PERBANDINGAN</a:t>
            </a:r>
            <a:endParaRPr sz="4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0"/>
          <p:cNvSpPr txBox="1">
            <a:spLocks noGrp="1"/>
          </p:cNvSpPr>
          <p:nvPr>
            <p:ph type="title" idx="4294967295"/>
          </p:nvPr>
        </p:nvSpPr>
        <p:spPr>
          <a:xfrm>
            <a:off x="714300" y="430675"/>
            <a:ext cx="7715400" cy="4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SAMPEL #1 (DERON)</a:t>
            </a:r>
            <a:endParaRPr/>
          </a:p>
        </p:txBody>
      </p:sp>
      <p:cxnSp>
        <p:nvCxnSpPr>
          <p:cNvPr id="329" name="Google Shape;329;p40"/>
          <p:cNvCxnSpPr/>
          <p:nvPr/>
        </p:nvCxnSpPr>
        <p:spPr>
          <a:xfrm rot="10800000" flipH="1">
            <a:off x="779725" y="968438"/>
            <a:ext cx="3513000" cy="19500"/>
          </a:xfrm>
          <a:prstGeom prst="straightConnector1">
            <a:avLst/>
          </a:prstGeom>
          <a:noFill/>
          <a:ln w="76200" cap="flat" cmpd="sng">
            <a:solidFill>
              <a:schemeClr val="lt2"/>
            </a:solidFill>
            <a:prstDash val="solid"/>
            <a:round/>
            <a:headEnd type="none" w="med" len="med"/>
            <a:tailEnd type="none" w="med" len="med"/>
          </a:ln>
        </p:spPr>
      </p:cxnSp>
      <p:pic>
        <p:nvPicPr>
          <p:cNvPr id="330" name="Google Shape;330;p40"/>
          <p:cNvPicPr preferRelativeResize="0"/>
          <p:nvPr/>
        </p:nvPicPr>
        <p:blipFill rotWithShape="1">
          <a:blip r:embed="rId3">
            <a:alphaModFix/>
          </a:blip>
          <a:srcRect r="20445"/>
          <a:stretch/>
        </p:blipFill>
        <p:spPr>
          <a:xfrm>
            <a:off x="184625" y="1231950"/>
            <a:ext cx="3741700" cy="1685925"/>
          </a:xfrm>
          <a:prstGeom prst="rect">
            <a:avLst/>
          </a:prstGeom>
          <a:noFill/>
          <a:ln>
            <a:noFill/>
          </a:ln>
        </p:spPr>
      </p:pic>
      <p:pic>
        <p:nvPicPr>
          <p:cNvPr id="331" name="Google Shape;331;p40"/>
          <p:cNvPicPr preferRelativeResize="0"/>
          <p:nvPr/>
        </p:nvPicPr>
        <p:blipFill>
          <a:blip r:embed="rId4">
            <a:alphaModFix/>
          </a:blip>
          <a:stretch>
            <a:fillRect/>
          </a:stretch>
        </p:blipFill>
        <p:spPr>
          <a:xfrm>
            <a:off x="184625" y="3070275"/>
            <a:ext cx="3643033" cy="1666875"/>
          </a:xfrm>
          <a:prstGeom prst="rect">
            <a:avLst/>
          </a:prstGeom>
          <a:noFill/>
          <a:ln>
            <a:noFill/>
          </a:ln>
        </p:spPr>
      </p:pic>
      <p:pic>
        <p:nvPicPr>
          <p:cNvPr id="332" name="Google Shape;332;p40"/>
          <p:cNvPicPr preferRelativeResize="0"/>
          <p:nvPr/>
        </p:nvPicPr>
        <p:blipFill rotWithShape="1">
          <a:blip r:embed="rId5">
            <a:alphaModFix/>
          </a:blip>
          <a:srcRect r="15153"/>
          <a:stretch/>
        </p:blipFill>
        <p:spPr>
          <a:xfrm>
            <a:off x="4615975" y="1393625"/>
            <a:ext cx="4252175" cy="1362550"/>
          </a:xfrm>
          <a:prstGeom prst="rect">
            <a:avLst/>
          </a:prstGeom>
          <a:noFill/>
          <a:ln>
            <a:noFill/>
          </a:ln>
        </p:spPr>
      </p:pic>
      <p:pic>
        <p:nvPicPr>
          <p:cNvPr id="333" name="Google Shape;333;p40"/>
          <p:cNvPicPr preferRelativeResize="0"/>
          <p:nvPr/>
        </p:nvPicPr>
        <p:blipFill>
          <a:blip r:embed="rId6">
            <a:alphaModFix/>
          </a:blip>
          <a:stretch>
            <a:fillRect/>
          </a:stretch>
        </p:blipFill>
        <p:spPr>
          <a:xfrm>
            <a:off x="4391400" y="3217913"/>
            <a:ext cx="4476750" cy="13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1"/>
          <p:cNvSpPr txBox="1">
            <a:spLocks noGrp="1"/>
          </p:cNvSpPr>
          <p:nvPr>
            <p:ph type="title" idx="4294967295"/>
          </p:nvPr>
        </p:nvSpPr>
        <p:spPr>
          <a:xfrm>
            <a:off x="714300" y="430675"/>
            <a:ext cx="7715400" cy="4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SAMPEL #2 (AYAHNYA)</a:t>
            </a:r>
            <a:endParaRPr/>
          </a:p>
        </p:txBody>
      </p:sp>
      <p:cxnSp>
        <p:nvCxnSpPr>
          <p:cNvPr id="339" name="Google Shape;339;p41"/>
          <p:cNvCxnSpPr/>
          <p:nvPr/>
        </p:nvCxnSpPr>
        <p:spPr>
          <a:xfrm rot="10800000" flipH="1">
            <a:off x="811450" y="968675"/>
            <a:ext cx="3743100" cy="12900"/>
          </a:xfrm>
          <a:prstGeom prst="straightConnector1">
            <a:avLst/>
          </a:prstGeom>
          <a:noFill/>
          <a:ln w="76200" cap="flat" cmpd="sng">
            <a:solidFill>
              <a:schemeClr val="lt2"/>
            </a:solidFill>
            <a:prstDash val="solid"/>
            <a:round/>
            <a:headEnd type="none" w="med" len="med"/>
            <a:tailEnd type="none" w="med" len="med"/>
          </a:ln>
        </p:spPr>
      </p:cxnSp>
      <p:pic>
        <p:nvPicPr>
          <p:cNvPr id="340" name="Google Shape;340;p41"/>
          <p:cNvPicPr preferRelativeResize="0"/>
          <p:nvPr/>
        </p:nvPicPr>
        <p:blipFill rotWithShape="1">
          <a:blip r:embed="rId3">
            <a:alphaModFix/>
          </a:blip>
          <a:srcRect r="24975"/>
          <a:stretch/>
        </p:blipFill>
        <p:spPr>
          <a:xfrm>
            <a:off x="491838" y="1212500"/>
            <a:ext cx="3538350" cy="1588750"/>
          </a:xfrm>
          <a:prstGeom prst="rect">
            <a:avLst/>
          </a:prstGeom>
          <a:noFill/>
          <a:ln>
            <a:noFill/>
          </a:ln>
        </p:spPr>
      </p:pic>
      <p:pic>
        <p:nvPicPr>
          <p:cNvPr id="341" name="Google Shape;341;p41"/>
          <p:cNvPicPr preferRelativeResize="0"/>
          <p:nvPr/>
        </p:nvPicPr>
        <p:blipFill>
          <a:blip r:embed="rId4">
            <a:alphaModFix/>
          </a:blip>
          <a:stretch>
            <a:fillRect/>
          </a:stretch>
        </p:blipFill>
        <p:spPr>
          <a:xfrm>
            <a:off x="626613" y="2875135"/>
            <a:ext cx="3268783" cy="1973515"/>
          </a:xfrm>
          <a:prstGeom prst="rect">
            <a:avLst/>
          </a:prstGeom>
          <a:noFill/>
          <a:ln>
            <a:noFill/>
          </a:ln>
        </p:spPr>
      </p:pic>
      <p:pic>
        <p:nvPicPr>
          <p:cNvPr id="342" name="Google Shape;342;p41"/>
          <p:cNvPicPr preferRelativeResize="0"/>
          <p:nvPr/>
        </p:nvPicPr>
        <p:blipFill rotWithShape="1">
          <a:blip r:embed="rId5">
            <a:alphaModFix/>
          </a:blip>
          <a:srcRect r="16784"/>
          <a:stretch/>
        </p:blipFill>
        <p:spPr>
          <a:xfrm>
            <a:off x="4554550" y="1298475"/>
            <a:ext cx="4153500" cy="1438850"/>
          </a:xfrm>
          <a:prstGeom prst="rect">
            <a:avLst/>
          </a:prstGeom>
          <a:noFill/>
          <a:ln>
            <a:noFill/>
          </a:ln>
        </p:spPr>
      </p:pic>
      <p:pic>
        <p:nvPicPr>
          <p:cNvPr id="343" name="Google Shape;343;p41"/>
          <p:cNvPicPr preferRelativeResize="0"/>
          <p:nvPr/>
        </p:nvPicPr>
        <p:blipFill rotWithShape="1">
          <a:blip r:embed="rId6">
            <a:alphaModFix/>
          </a:blip>
          <a:srcRect r="6881"/>
          <a:stretch/>
        </p:blipFill>
        <p:spPr>
          <a:xfrm>
            <a:off x="4554550" y="3054225"/>
            <a:ext cx="4153500" cy="1487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title" idx="4294967295"/>
          </p:nvPr>
        </p:nvSpPr>
        <p:spPr>
          <a:xfrm>
            <a:off x="714300" y="430675"/>
            <a:ext cx="7715400" cy="4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SAMPEL #3 (SEMENTARA)</a:t>
            </a:r>
            <a:endParaRPr/>
          </a:p>
        </p:txBody>
      </p:sp>
      <p:cxnSp>
        <p:nvCxnSpPr>
          <p:cNvPr id="349" name="Google Shape;349;p42"/>
          <p:cNvCxnSpPr/>
          <p:nvPr/>
        </p:nvCxnSpPr>
        <p:spPr>
          <a:xfrm>
            <a:off x="779725" y="987938"/>
            <a:ext cx="4455300" cy="6600"/>
          </a:xfrm>
          <a:prstGeom prst="straightConnector1">
            <a:avLst/>
          </a:prstGeom>
          <a:noFill/>
          <a:ln w="76200" cap="flat" cmpd="sng">
            <a:solidFill>
              <a:schemeClr val="lt2"/>
            </a:solidFill>
            <a:prstDash val="solid"/>
            <a:round/>
            <a:headEnd type="none" w="med" len="med"/>
            <a:tailEnd type="none" w="med" len="med"/>
          </a:ln>
        </p:spPr>
      </p:cxnSp>
      <p:pic>
        <p:nvPicPr>
          <p:cNvPr id="350" name="Google Shape;350;p42"/>
          <p:cNvPicPr preferRelativeResize="0"/>
          <p:nvPr/>
        </p:nvPicPr>
        <p:blipFill rotWithShape="1">
          <a:blip r:embed="rId3">
            <a:alphaModFix/>
          </a:blip>
          <a:srcRect r="27446"/>
          <a:stretch/>
        </p:blipFill>
        <p:spPr>
          <a:xfrm>
            <a:off x="440325" y="3069265"/>
            <a:ext cx="3643050" cy="1851735"/>
          </a:xfrm>
          <a:prstGeom prst="rect">
            <a:avLst/>
          </a:prstGeom>
          <a:noFill/>
          <a:ln>
            <a:noFill/>
          </a:ln>
        </p:spPr>
      </p:pic>
      <p:pic>
        <p:nvPicPr>
          <p:cNvPr id="351" name="Google Shape;351;p42"/>
          <p:cNvPicPr preferRelativeResize="0"/>
          <p:nvPr/>
        </p:nvPicPr>
        <p:blipFill rotWithShape="1">
          <a:blip r:embed="rId4">
            <a:alphaModFix/>
          </a:blip>
          <a:srcRect r="38785"/>
          <a:stretch/>
        </p:blipFill>
        <p:spPr>
          <a:xfrm>
            <a:off x="440325" y="1199275"/>
            <a:ext cx="3643050" cy="1580749"/>
          </a:xfrm>
          <a:prstGeom prst="rect">
            <a:avLst/>
          </a:prstGeom>
          <a:noFill/>
          <a:ln>
            <a:noFill/>
          </a:ln>
        </p:spPr>
      </p:pic>
      <p:pic>
        <p:nvPicPr>
          <p:cNvPr id="352" name="Google Shape;352;p42"/>
          <p:cNvPicPr preferRelativeResize="0"/>
          <p:nvPr/>
        </p:nvPicPr>
        <p:blipFill rotWithShape="1">
          <a:blip r:embed="rId5">
            <a:alphaModFix/>
          </a:blip>
          <a:srcRect r="38725"/>
          <a:stretch/>
        </p:blipFill>
        <p:spPr>
          <a:xfrm>
            <a:off x="4405925" y="1199275"/>
            <a:ext cx="4455300" cy="1760882"/>
          </a:xfrm>
          <a:prstGeom prst="rect">
            <a:avLst/>
          </a:prstGeom>
          <a:noFill/>
          <a:ln>
            <a:noFill/>
          </a:ln>
        </p:spPr>
      </p:pic>
      <p:pic>
        <p:nvPicPr>
          <p:cNvPr id="353" name="Google Shape;353;p42"/>
          <p:cNvPicPr preferRelativeResize="0"/>
          <p:nvPr/>
        </p:nvPicPr>
        <p:blipFill rotWithShape="1">
          <a:blip r:embed="rId6">
            <a:alphaModFix/>
          </a:blip>
          <a:srcRect r="23212"/>
          <a:stretch/>
        </p:blipFill>
        <p:spPr>
          <a:xfrm>
            <a:off x="4405925" y="3176880"/>
            <a:ext cx="4455300" cy="16525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title" idx="4294967295"/>
          </p:nvPr>
        </p:nvSpPr>
        <p:spPr>
          <a:xfrm>
            <a:off x="714300" y="430675"/>
            <a:ext cx="7715400" cy="4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SAMPEL #4 (KLINIK)</a:t>
            </a:r>
            <a:endParaRPr/>
          </a:p>
        </p:txBody>
      </p:sp>
      <p:cxnSp>
        <p:nvCxnSpPr>
          <p:cNvPr id="359" name="Google Shape;359;p43"/>
          <p:cNvCxnSpPr/>
          <p:nvPr/>
        </p:nvCxnSpPr>
        <p:spPr>
          <a:xfrm rot="10800000" flipH="1">
            <a:off x="779725" y="968438"/>
            <a:ext cx="3513000" cy="19500"/>
          </a:xfrm>
          <a:prstGeom prst="straightConnector1">
            <a:avLst/>
          </a:prstGeom>
          <a:noFill/>
          <a:ln w="76200" cap="flat" cmpd="sng">
            <a:solidFill>
              <a:schemeClr val="lt2"/>
            </a:solidFill>
            <a:prstDash val="solid"/>
            <a:round/>
            <a:headEnd type="none" w="med" len="med"/>
            <a:tailEnd type="none" w="med" len="med"/>
          </a:ln>
        </p:spPr>
      </p:cxnSp>
      <p:pic>
        <p:nvPicPr>
          <p:cNvPr id="360" name="Google Shape;360;p43"/>
          <p:cNvPicPr preferRelativeResize="0"/>
          <p:nvPr/>
        </p:nvPicPr>
        <p:blipFill rotWithShape="1">
          <a:blip r:embed="rId3">
            <a:alphaModFix/>
          </a:blip>
          <a:srcRect r="33581"/>
          <a:stretch/>
        </p:blipFill>
        <p:spPr>
          <a:xfrm>
            <a:off x="257100" y="1192700"/>
            <a:ext cx="4153476" cy="1548494"/>
          </a:xfrm>
          <a:prstGeom prst="rect">
            <a:avLst/>
          </a:prstGeom>
          <a:noFill/>
          <a:ln>
            <a:noFill/>
          </a:ln>
        </p:spPr>
      </p:pic>
      <p:pic>
        <p:nvPicPr>
          <p:cNvPr id="361" name="Google Shape;361;p43"/>
          <p:cNvPicPr preferRelativeResize="0"/>
          <p:nvPr/>
        </p:nvPicPr>
        <p:blipFill rotWithShape="1">
          <a:blip r:embed="rId4">
            <a:alphaModFix/>
          </a:blip>
          <a:srcRect r="11032"/>
          <a:stretch/>
        </p:blipFill>
        <p:spPr>
          <a:xfrm>
            <a:off x="257100" y="2919438"/>
            <a:ext cx="4153475" cy="1726738"/>
          </a:xfrm>
          <a:prstGeom prst="rect">
            <a:avLst/>
          </a:prstGeom>
          <a:noFill/>
          <a:ln>
            <a:noFill/>
          </a:ln>
        </p:spPr>
      </p:pic>
      <p:pic>
        <p:nvPicPr>
          <p:cNvPr id="362" name="Google Shape;362;p43"/>
          <p:cNvPicPr preferRelativeResize="0"/>
          <p:nvPr/>
        </p:nvPicPr>
        <p:blipFill rotWithShape="1">
          <a:blip r:embed="rId5">
            <a:alphaModFix/>
          </a:blip>
          <a:srcRect r="11300" b="14886"/>
          <a:stretch/>
        </p:blipFill>
        <p:spPr>
          <a:xfrm>
            <a:off x="4530250" y="1192698"/>
            <a:ext cx="4292075" cy="1548500"/>
          </a:xfrm>
          <a:prstGeom prst="rect">
            <a:avLst/>
          </a:prstGeom>
          <a:noFill/>
          <a:ln>
            <a:noFill/>
          </a:ln>
        </p:spPr>
      </p:pic>
      <p:pic>
        <p:nvPicPr>
          <p:cNvPr id="363" name="Google Shape;363;p43"/>
          <p:cNvPicPr preferRelativeResize="0"/>
          <p:nvPr/>
        </p:nvPicPr>
        <p:blipFill rotWithShape="1">
          <a:blip r:embed="rId6">
            <a:alphaModFix/>
          </a:blip>
          <a:srcRect r="18844"/>
          <a:stretch/>
        </p:blipFill>
        <p:spPr>
          <a:xfrm>
            <a:off x="4650950" y="3035225"/>
            <a:ext cx="4050675" cy="154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title" idx="4294967295"/>
          </p:nvPr>
        </p:nvSpPr>
        <p:spPr>
          <a:xfrm>
            <a:off x="714300" y="430675"/>
            <a:ext cx="7715400" cy="4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SAMPEL #5 (TEMAN)</a:t>
            </a:r>
            <a:endParaRPr/>
          </a:p>
        </p:txBody>
      </p:sp>
      <p:cxnSp>
        <p:nvCxnSpPr>
          <p:cNvPr id="369" name="Google Shape;369;p44"/>
          <p:cNvCxnSpPr/>
          <p:nvPr/>
        </p:nvCxnSpPr>
        <p:spPr>
          <a:xfrm rot="10800000" flipH="1">
            <a:off x="779725" y="968438"/>
            <a:ext cx="3513000" cy="19500"/>
          </a:xfrm>
          <a:prstGeom prst="straightConnector1">
            <a:avLst/>
          </a:prstGeom>
          <a:noFill/>
          <a:ln w="76200" cap="flat" cmpd="sng">
            <a:solidFill>
              <a:schemeClr val="lt2"/>
            </a:solidFill>
            <a:prstDash val="solid"/>
            <a:round/>
            <a:headEnd type="none" w="med" len="med"/>
            <a:tailEnd type="none" w="med" len="med"/>
          </a:ln>
        </p:spPr>
      </p:cxnSp>
      <p:pic>
        <p:nvPicPr>
          <p:cNvPr id="370" name="Google Shape;370;p44"/>
          <p:cNvPicPr preferRelativeResize="0"/>
          <p:nvPr/>
        </p:nvPicPr>
        <p:blipFill rotWithShape="1">
          <a:blip r:embed="rId3">
            <a:alphaModFix/>
          </a:blip>
          <a:srcRect r="50526"/>
          <a:stretch/>
        </p:blipFill>
        <p:spPr>
          <a:xfrm>
            <a:off x="309475" y="1245050"/>
            <a:ext cx="4140374" cy="1754984"/>
          </a:xfrm>
          <a:prstGeom prst="rect">
            <a:avLst/>
          </a:prstGeom>
          <a:noFill/>
          <a:ln>
            <a:noFill/>
          </a:ln>
        </p:spPr>
      </p:pic>
      <p:pic>
        <p:nvPicPr>
          <p:cNvPr id="371" name="Google Shape;371;p44"/>
          <p:cNvPicPr preferRelativeResize="0"/>
          <p:nvPr/>
        </p:nvPicPr>
        <p:blipFill rotWithShape="1">
          <a:blip r:embed="rId4">
            <a:alphaModFix/>
          </a:blip>
          <a:srcRect r="25211"/>
          <a:stretch/>
        </p:blipFill>
        <p:spPr>
          <a:xfrm>
            <a:off x="309475" y="3202046"/>
            <a:ext cx="4140374" cy="1666604"/>
          </a:xfrm>
          <a:prstGeom prst="rect">
            <a:avLst/>
          </a:prstGeom>
          <a:noFill/>
          <a:ln>
            <a:noFill/>
          </a:ln>
        </p:spPr>
      </p:pic>
      <p:pic>
        <p:nvPicPr>
          <p:cNvPr id="372" name="Google Shape;372;p44"/>
          <p:cNvPicPr preferRelativeResize="0"/>
          <p:nvPr/>
        </p:nvPicPr>
        <p:blipFill>
          <a:blip r:embed="rId5">
            <a:alphaModFix/>
          </a:blip>
          <a:stretch>
            <a:fillRect/>
          </a:stretch>
        </p:blipFill>
        <p:spPr>
          <a:xfrm>
            <a:off x="4796050" y="3203839"/>
            <a:ext cx="4077545" cy="1442339"/>
          </a:xfrm>
          <a:prstGeom prst="rect">
            <a:avLst/>
          </a:prstGeom>
          <a:noFill/>
          <a:ln>
            <a:noFill/>
          </a:ln>
        </p:spPr>
      </p:pic>
      <p:pic>
        <p:nvPicPr>
          <p:cNvPr id="373" name="Google Shape;373;p44"/>
          <p:cNvPicPr preferRelativeResize="0"/>
          <p:nvPr/>
        </p:nvPicPr>
        <p:blipFill rotWithShape="1">
          <a:blip r:embed="rId6">
            <a:alphaModFix/>
          </a:blip>
          <a:srcRect r="22305"/>
          <a:stretch/>
        </p:blipFill>
        <p:spPr>
          <a:xfrm>
            <a:off x="4796061" y="1522478"/>
            <a:ext cx="4140363" cy="14423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5"/>
          <p:cNvSpPr txBox="1">
            <a:spLocks noGrp="1"/>
          </p:cNvSpPr>
          <p:nvPr>
            <p:ph type="title" idx="4294967295"/>
          </p:nvPr>
        </p:nvSpPr>
        <p:spPr>
          <a:xfrm>
            <a:off x="714300" y="430675"/>
            <a:ext cx="7715400" cy="4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TABEL &amp; GRAFIK RUNNING TIME</a:t>
            </a:r>
            <a:endParaRPr/>
          </a:p>
        </p:txBody>
      </p:sp>
      <p:cxnSp>
        <p:nvCxnSpPr>
          <p:cNvPr id="379" name="Google Shape;379;p45"/>
          <p:cNvCxnSpPr/>
          <p:nvPr/>
        </p:nvCxnSpPr>
        <p:spPr>
          <a:xfrm rot="10800000" flipH="1">
            <a:off x="779725" y="955538"/>
            <a:ext cx="5580900" cy="32400"/>
          </a:xfrm>
          <a:prstGeom prst="straightConnector1">
            <a:avLst/>
          </a:prstGeom>
          <a:noFill/>
          <a:ln w="76200" cap="flat" cmpd="sng">
            <a:solidFill>
              <a:schemeClr val="lt2"/>
            </a:solidFill>
            <a:prstDash val="solid"/>
            <a:round/>
            <a:headEnd type="none" w="med" len="med"/>
            <a:tailEnd type="none" w="med" len="med"/>
          </a:ln>
        </p:spPr>
      </p:cxnSp>
      <p:pic>
        <p:nvPicPr>
          <p:cNvPr id="380" name="Google Shape;380;p45"/>
          <p:cNvPicPr preferRelativeResize="0"/>
          <p:nvPr/>
        </p:nvPicPr>
        <p:blipFill>
          <a:blip r:embed="rId3">
            <a:alphaModFix/>
          </a:blip>
          <a:stretch>
            <a:fillRect/>
          </a:stretch>
        </p:blipFill>
        <p:spPr>
          <a:xfrm>
            <a:off x="4862900" y="1282200"/>
            <a:ext cx="3881550" cy="2537725"/>
          </a:xfrm>
          <a:prstGeom prst="rect">
            <a:avLst/>
          </a:prstGeom>
          <a:noFill/>
          <a:ln>
            <a:noFill/>
          </a:ln>
        </p:spPr>
      </p:pic>
      <p:graphicFrame>
        <p:nvGraphicFramePr>
          <p:cNvPr id="381" name="Google Shape;381;p45"/>
          <p:cNvGraphicFramePr/>
          <p:nvPr/>
        </p:nvGraphicFramePr>
        <p:xfrm>
          <a:off x="492775" y="1253788"/>
          <a:ext cx="4071600" cy="2566125"/>
        </p:xfrm>
        <a:graphic>
          <a:graphicData uri="http://schemas.openxmlformats.org/drawingml/2006/table">
            <a:tbl>
              <a:tblPr>
                <a:noFill/>
                <a:tableStyleId>{D6C1A504-4790-47EF-A8FE-757606AB4554}</a:tableStyleId>
              </a:tblPr>
              <a:tblGrid>
                <a:gridCol w="1357200"/>
                <a:gridCol w="1357200"/>
                <a:gridCol w="1357200"/>
              </a:tblGrid>
              <a:tr h="397625">
                <a:tc>
                  <a:txBody>
                    <a:bodyPr/>
                    <a:lstStyle/>
                    <a:p>
                      <a:pPr marL="0" lvl="0" indent="0" algn="ctr" rtl="0">
                        <a:lnSpc>
                          <a:spcPct val="115000"/>
                        </a:lnSpc>
                        <a:spcBef>
                          <a:spcPts val="0"/>
                        </a:spcBef>
                        <a:spcAft>
                          <a:spcPts val="0"/>
                        </a:spcAft>
                        <a:buNone/>
                      </a:pPr>
                      <a:r>
                        <a:rPr lang="en" sz="1200" b="1"/>
                        <a:t>Sampel Data</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AE19"/>
                    </a:solidFill>
                  </a:tcPr>
                </a:tc>
                <a:tc>
                  <a:txBody>
                    <a:bodyPr/>
                    <a:lstStyle/>
                    <a:p>
                      <a:pPr marL="0" lvl="0" indent="0" algn="ctr" rtl="0">
                        <a:lnSpc>
                          <a:spcPct val="115000"/>
                        </a:lnSpc>
                        <a:spcBef>
                          <a:spcPts val="0"/>
                        </a:spcBef>
                        <a:spcAft>
                          <a:spcPts val="0"/>
                        </a:spcAft>
                        <a:buNone/>
                      </a:pPr>
                      <a:r>
                        <a:rPr lang="en" sz="1200" b="1"/>
                        <a:t>Brute Force (s)</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AE19"/>
                    </a:solidFill>
                  </a:tcPr>
                </a:tc>
                <a:tc>
                  <a:txBody>
                    <a:bodyPr/>
                    <a:lstStyle/>
                    <a:p>
                      <a:pPr marL="0" lvl="0" indent="0" algn="ctr" rtl="0">
                        <a:lnSpc>
                          <a:spcPct val="115000"/>
                        </a:lnSpc>
                        <a:spcBef>
                          <a:spcPts val="0"/>
                        </a:spcBef>
                        <a:spcAft>
                          <a:spcPts val="0"/>
                        </a:spcAft>
                        <a:buNone/>
                      </a:pPr>
                      <a:r>
                        <a:rPr lang="en" sz="1200" b="1"/>
                        <a:t>KMP (s)</a:t>
                      </a:r>
                      <a:endParaRPr sz="1200" b="1"/>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AE19"/>
                    </a:solidFill>
                  </a:tcPr>
                </a:tc>
              </a:tr>
              <a:tr h="433700">
                <a:tc>
                  <a:txBody>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deron</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Times New Roman"/>
                          <a:ea typeface="Times New Roman"/>
                          <a:cs typeface="Times New Roman"/>
                          <a:sym typeface="Times New Roman"/>
                        </a:rPr>
                        <a:t>0.008995</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Times New Roman"/>
                          <a:ea typeface="Times New Roman"/>
                          <a:cs typeface="Times New Roman"/>
                          <a:sym typeface="Times New Roman"/>
                        </a:rPr>
                        <a:t>0.001997</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33700">
                <a:tc>
                  <a:txBody>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ayahnya</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Times New Roman"/>
                          <a:ea typeface="Times New Roman"/>
                          <a:cs typeface="Times New Roman"/>
                          <a:sym typeface="Times New Roman"/>
                        </a:rPr>
                        <a:t>0.003999</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Times New Roman"/>
                          <a:ea typeface="Times New Roman"/>
                          <a:cs typeface="Times New Roman"/>
                          <a:sym typeface="Times New Roman"/>
                        </a:rPr>
                        <a:t>0.002999</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33700">
                <a:tc>
                  <a:txBody>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sementara</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Times New Roman"/>
                          <a:ea typeface="Times New Roman"/>
                          <a:cs typeface="Times New Roman"/>
                          <a:sym typeface="Times New Roman"/>
                        </a:rPr>
                        <a:t>0.003996</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Times New Roman"/>
                          <a:ea typeface="Times New Roman"/>
                          <a:cs typeface="Times New Roman"/>
                          <a:sym typeface="Times New Roman"/>
                        </a:rPr>
                        <a:t>0.002016</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33700">
                <a:tc>
                  <a:txBody>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klinik</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Times New Roman"/>
                          <a:ea typeface="Times New Roman"/>
                          <a:cs typeface="Times New Roman"/>
                          <a:sym typeface="Times New Roman"/>
                        </a:rPr>
                        <a:t>0.004014</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Times New Roman"/>
                          <a:ea typeface="Times New Roman"/>
                          <a:cs typeface="Times New Roman"/>
                          <a:sym typeface="Times New Roman"/>
                        </a:rPr>
                        <a:t>0.001994</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33700">
                <a:tc>
                  <a:txBody>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teman</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Times New Roman"/>
                          <a:ea typeface="Times New Roman"/>
                          <a:cs typeface="Times New Roman"/>
                          <a:sym typeface="Times New Roman"/>
                        </a:rPr>
                        <a:t>0.004012</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Times New Roman"/>
                          <a:ea typeface="Times New Roman"/>
                          <a:cs typeface="Times New Roman"/>
                          <a:sym typeface="Times New Roman"/>
                        </a:rPr>
                        <a:t>0.003016</a:t>
                      </a:r>
                      <a:endParaRPr sz="1200">
                        <a:latin typeface="Times New Roman"/>
                        <a:ea typeface="Times New Roman"/>
                        <a:cs typeface="Times New Roman"/>
                        <a:sym typeface="Times New Roman"/>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382" name="Google Shape;382;p45"/>
          <p:cNvSpPr txBox="1">
            <a:spLocks noGrp="1"/>
          </p:cNvSpPr>
          <p:nvPr>
            <p:ph type="subTitle" idx="4294967295"/>
          </p:nvPr>
        </p:nvSpPr>
        <p:spPr>
          <a:xfrm>
            <a:off x="357750" y="3965600"/>
            <a:ext cx="8428500" cy="8901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0"/>
              </a:spcBef>
              <a:spcAft>
                <a:spcPts val="0"/>
              </a:spcAft>
              <a:buClr>
                <a:schemeClr val="dk1"/>
              </a:buClr>
              <a:buSzPts val="1100"/>
              <a:buFont typeface="Arial"/>
              <a:buNone/>
            </a:pPr>
            <a:r>
              <a:rPr lang="en" sz="1700" b="1">
                <a:solidFill>
                  <a:schemeClr val="lt2"/>
                </a:solidFill>
              </a:rPr>
              <a:t>Berdasarkan tabel dan grafik secara keseluruhan running time pencocokan string menggunakan algoritma knuth-morris-pratt selalu lebih cepat dibandingkan dengan algoritma brute force.</a:t>
            </a:r>
            <a:endParaRPr sz="1700" b="1">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6"/>
          <p:cNvSpPr txBox="1">
            <a:spLocks noGrp="1"/>
          </p:cNvSpPr>
          <p:nvPr>
            <p:ph type="title"/>
          </p:nvPr>
        </p:nvSpPr>
        <p:spPr>
          <a:xfrm>
            <a:off x="1116450" y="2169450"/>
            <a:ext cx="6911100" cy="804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0000"/>
              <a:buNone/>
            </a:pPr>
            <a:r>
              <a:rPr lang="en" sz="4400"/>
              <a:t>KESIMPULAN</a:t>
            </a:r>
            <a:endParaRPr sz="4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7"/>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KESIMPULAN</a:t>
            </a:r>
            <a:endParaRPr/>
          </a:p>
        </p:txBody>
      </p:sp>
      <p:sp>
        <p:nvSpPr>
          <p:cNvPr id="393" name="Google Shape;393;p47"/>
          <p:cNvSpPr txBox="1">
            <a:spLocks noGrp="1"/>
          </p:cNvSpPr>
          <p:nvPr>
            <p:ph type="subTitle" idx="1"/>
          </p:nvPr>
        </p:nvSpPr>
        <p:spPr>
          <a:xfrm>
            <a:off x="1008813" y="1637875"/>
            <a:ext cx="2485500" cy="52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a:t>
            </a:r>
            <a:endParaRPr/>
          </a:p>
        </p:txBody>
      </p:sp>
      <p:sp>
        <p:nvSpPr>
          <p:cNvPr id="394" name="Google Shape;394;p47"/>
          <p:cNvSpPr txBox="1">
            <a:spLocks noGrp="1"/>
          </p:cNvSpPr>
          <p:nvPr>
            <p:ph type="subTitle" idx="2"/>
          </p:nvPr>
        </p:nvSpPr>
        <p:spPr>
          <a:xfrm>
            <a:off x="1008813" y="2213725"/>
            <a:ext cx="3393000" cy="15183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a:t>Pada algoritma brute force tidak terdapat preprocessing, Sedangkan pada algoritma knuth-morris-pratt terdapat preprocessing yang dapat mengurangi waktu proses pencarian.</a:t>
            </a:r>
            <a:endParaRPr/>
          </a:p>
        </p:txBody>
      </p:sp>
      <p:cxnSp>
        <p:nvCxnSpPr>
          <p:cNvPr id="395" name="Google Shape;395;p47"/>
          <p:cNvCxnSpPr/>
          <p:nvPr/>
        </p:nvCxnSpPr>
        <p:spPr>
          <a:xfrm>
            <a:off x="779725" y="987938"/>
            <a:ext cx="2485500" cy="8100"/>
          </a:xfrm>
          <a:prstGeom prst="straightConnector1">
            <a:avLst/>
          </a:prstGeom>
          <a:noFill/>
          <a:ln w="76200" cap="flat" cmpd="sng">
            <a:solidFill>
              <a:schemeClr val="lt2"/>
            </a:solidFill>
            <a:prstDash val="solid"/>
            <a:round/>
            <a:headEnd type="none" w="med" len="med"/>
            <a:tailEnd type="none" w="med" len="med"/>
          </a:ln>
        </p:spPr>
      </p:cxnSp>
      <p:sp>
        <p:nvSpPr>
          <p:cNvPr id="396" name="Google Shape;396;p47"/>
          <p:cNvSpPr txBox="1">
            <a:spLocks noGrp="1"/>
          </p:cNvSpPr>
          <p:nvPr>
            <p:ph type="subTitle" idx="1"/>
          </p:nvPr>
        </p:nvSpPr>
        <p:spPr>
          <a:xfrm>
            <a:off x="4742188" y="1637875"/>
            <a:ext cx="2485500" cy="52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Running Time</a:t>
            </a:r>
            <a:endParaRPr/>
          </a:p>
        </p:txBody>
      </p:sp>
      <p:sp>
        <p:nvSpPr>
          <p:cNvPr id="397" name="Google Shape;397;p47"/>
          <p:cNvSpPr txBox="1">
            <a:spLocks noGrp="1"/>
          </p:cNvSpPr>
          <p:nvPr>
            <p:ph type="subTitle" idx="2"/>
          </p:nvPr>
        </p:nvSpPr>
        <p:spPr>
          <a:xfrm>
            <a:off x="4742188" y="2213725"/>
            <a:ext cx="3393000" cy="15183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a:t>Dalam melakukan pencocokan string lebih disarankan menggunakan algoritma knuth-morris-pratt untuk mendapatkan hasil waktu yang lebih baik.</a:t>
            </a:r>
            <a:endParaRPr/>
          </a:p>
          <a:p>
            <a:pPr marL="0" lvl="0" indent="457200" algn="just" rtl="0">
              <a:spcBef>
                <a:spcPts val="0"/>
              </a:spcBef>
              <a:spcAft>
                <a:spcPts val="0"/>
              </a:spcAft>
              <a:buNone/>
            </a:pPr>
            <a:endParaRPr/>
          </a:p>
          <a:p>
            <a:pPr marL="0" lvl="0" indent="457200" algn="just"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ANGGOTA KELOMPOK</a:t>
            </a:r>
            <a:endParaRPr/>
          </a:p>
        </p:txBody>
      </p:sp>
      <p:sp>
        <p:nvSpPr>
          <p:cNvPr id="254" name="Google Shape;254;p30"/>
          <p:cNvSpPr txBox="1">
            <a:spLocks noGrp="1"/>
          </p:cNvSpPr>
          <p:nvPr>
            <p:ph type="subTitle" idx="1"/>
          </p:nvPr>
        </p:nvSpPr>
        <p:spPr>
          <a:xfrm>
            <a:off x="1625688" y="1270375"/>
            <a:ext cx="2280300" cy="39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200"/>
              </a:spcAft>
              <a:buSzPts val="2400"/>
              <a:buNone/>
            </a:pPr>
            <a:r>
              <a:rPr lang="en"/>
              <a:t>Aditya Andar Rahim</a:t>
            </a:r>
            <a:endParaRPr/>
          </a:p>
        </p:txBody>
      </p:sp>
      <p:sp>
        <p:nvSpPr>
          <p:cNvPr id="255" name="Google Shape;255;p30"/>
          <p:cNvSpPr txBox="1">
            <a:spLocks noGrp="1"/>
          </p:cNvSpPr>
          <p:nvPr>
            <p:ph type="subTitle" idx="2"/>
          </p:nvPr>
        </p:nvSpPr>
        <p:spPr>
          <a:xfrm>
            <a:off x="1625700" y="1662175"/>
            <a:ext cx="2280300" cy="39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200"/>
              </a:spcAft>
              <a:buSzPts val="1400"/>
              <a:buNone/>
            </a:pPr>
            <a:r>
              <a:rPr lang="en"/>
              <a:t>1301194029 ~ IF4301</a:t>
            </a:r>
            <a:endParaRPr/>
          </a:p>
        </p:txBody>
      </p:sp>
      <p:sp>
        <p:nvSpPr>
          <p:cNvPr id="256" name="Google Shape;256;p30"/>
          <p:cNvSpPr txBox="1">
            <a:spLocks noGrp="1"/>
          </p:cNvSpPr>
          <p:nvPr>
            <p:ph type="title" idx="3"/>
          </p:nvPr>
        </p:nvSpPr>
        <p:spPr>
          <a:xfrm>
            <a:off x="714288" y="1460025"/>
            <a:ext cx="1019400" cy="514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01.</a:t>
            </a:r>
            <a:endParaRPr/>
          </a:p>
        </p:txBody>
      </p:sp>
      <p:sp>
        <p:nvSpPr>
          <p:cNvPr id="257" name="Google Shape;257;p30"/>
          <p:cNvSpPr txBox="1">
            <a:spLocks noGrp="1"/>
          </p:cNvSpPr>
          <p:nvPr>
            <p:ph type="subTitle" idx="4"/>
          </p:nvPr>
        </p:nvSpPr>
        <p:spPr>
          <a:xfrm>
            <a:off x="3688500" y="2222525"/>
            <a:ext cx="2460900" cy="39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200"/>
              </a:spcAft>
              <a:buSzPts val="2400"/>
              <a:buNone/>
            </a:pPr>
            <a:r>
              <a:rPr lang="en"/>
              <a:t>Irfan Ahmad Asqolani</a:t>
            </a:r>
            <a:endParaRPr/>
          </a:p>
        </p:txBody>
      </p:sp>
      <p:sp>
        <p:nvSpPr>
          <p:cNvPr id="258" name="Google Shape;258;p30"/>
          <p:cNvSpPr txBox="1">
            <a:spLocks noGrp="1"/>
          </p:cNvSpPr>
          <p:nvPr>
            <p:ph type="subTitle" idx="5"/>
          </p:nvPr>
        </p:nvSpPr>
        <p:spPr>
          <a:xfrm>
            <a:off x="3688500" y="2614325"/>
            <a:ext cx="2280300" cy="39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200"/>
              </a:spcAft>
              <a:buClr>
                <a:schemeClr val="dk1"/>
              </a:buClr>
              <a:buSzPts val="1100"/>
              <a:buFont typeface="Arial"/>
              <a:buNone/>
            </a:pPr>
            <a:r>
              <a:rPr lang="en"/>
              <a:t>1301190323 ~ IF4301</a:t>
            </a:r>
            <a:endParaRPr/>
          </a:p>
        </p:txBody>
      </p:sp>
      <p:sp>
        <p:nvSpPr>
          <p:cNvPr id="259" name="Google Shape;259;p30"/>
          <p:cNvSpPr txBox="1">
            <a:spLocks noGrp="1"/>
          </p:cNvSpPr>
          <p:nvPr>
            <p:ph type="title" idx="6"/>
          </p:nvPr>
        </p:nvSpPr>
        <p:spPr>
          <a:xfrm>
            <a:off x="2777088" y="2412175"/>
            <a:ext cx="1019400" cy="514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02.</a:t>
            </a:r>
            <a:endParaRPr/>
          </a:p>
        </p:txBody>
      </p:sp>
      <p:sp>
        <p:nvSpPr>
          <p:cNvPr id="260" name="Google Shape;260;p30"/>
          <p:cNvSpPr txBox="1">
            <a:spLocks noGrp="1"/>
          </p:cNvSpPr>
          <p:nvPr>
            <p:ph type="subTitle" idx="7"/>
          </p:nvPr>
        </p:nvSpPr>
        <p:spPr>
          <a:xfrm>
            <a:off x="6149400" y="3073250"/>
            <a:ext cx="2751000" cy="39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200"/>
              </a:spcAft>
              <a:buSzPts val="2400"/>
              <a:buNone/>
            </a:pPr>
            <a:r>
              <a:rPr lang="en"/>
              <a:t>Muhammad Zalfa Thoriq</a:t>
            </a:r>
            <a:endParaRPr/>
          </a:p>
        </p:txBody>
      </p:sp>
      <p:sp>
        <p:nvSpPr>
          <p:cNvPr id="261" name="Google Shape;261;p30"/>
          <p:cNvSpPr txBox="1">
            <a:spLocks noGrp="1"/>
          </p:cNvSpPr>
          <p:nvPr>
            <p:ph type="subTitle" idx="8"/>
          </p:nvPr>
        </p:nvSpPr>
        <p:spPr>
          <a:xfrm>
            <a:off x="6149400" y="3465050"/>
            <a:ext cx="2280300" cy="39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200"/>
              </a:spcAft>
              <a:buClr>
                <a:schemeClr val="dk1"/>
              </a:buClr>
              <a:buSzPts val="1100"/>
              <a:buFont typeface="Arial"/>
              <a:buNone/>
            </a:pPr>
            <a:r>
              <a:rPr lang="en"/>
              <a:t>1301194443 ~ IF4301</a:t>
            </a:r>
            <a:endParaRPr/>
          </a:p>
        </p:txBody>
      </p:sp>
      <p:sp>
        <p:nvSpPr>
          <p:cNvPr id="262" name="Google Shape;262;p30"/>
          <p:cNvSpPr txBox="1">
            <a:spLocks noGrp="1"/>
          </p:cNvSpPr>
          <p:nvPr>
            <p:ph type="title" idx="9"/>
          </p:nvPr>
        </p:nvSpPr>
        <p:spPr>
          <a:xfrm>
            <a:off x="5237988" y="3262900"/>
            <a:ext cx="1019400" cy="514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03.</a:t>
            </a:r>
            <a:endParaRPr/>
          </a:p>
        </p:txBody>
      </p:sp>
      <p:cxnSp>
        <p:nvCxnSpPr>
          <p:cNvPr id="263" name="Google Shape;263;p30"/>
          <p:cNvCxnSpPr/>
          <p:nvPr/>
        </p:nvCxnSpPr>
        <p:spPr>
          <a:xfrm>
            <a:off x="819425" y="1021125"/>
            <a:ext cx="3592800" cy="0"/>
          </a:xfrm>
          <a:prstGeom prst="straightConnector1">
            <a:avLst/>
          </a:prstGeom>
          <a:noFill/>
          <a:ln w="7620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8"/>
          <p:cNvSpPr txBox="1">
            <a:spLocks noGrp="1"/>
          </p:cNvSpPr>
          <p:nvPr>
            <p:ph type="title"/>
          </p:nvPr>
        </p:nvSpPr>
        <p:spPr>
          <a:xfrm>
            <a:off x="1826100" y="1442500"/>
            <a:ext cx="5491800" cy="984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THANKS!</a:t>
            </a:r>
            <a:endParaRPr/>
          </a:p>
        </p:txBody>
      </p:sp>
      <p:sp>
        <p:nvSpPr>
          <p:cNvPr id="403" name="Google Shape;403;p48"/>
          <p:cNvSpPr txBox="1">
            <a:spLocks noGrp="1"/>
          </p:cNvSpPr>
          <p:nvPr>
            <p:ph type="subTitle" idx="1"/>
          </p:nvPr>
        </p:nvSpPr>
        <p:spPr>
          <a:xfrm>
            <a:off x="2561425" y="2769700"/>
            <a:ext cx="4044900" cy="1219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lt1"/>
              </a:buClr>
              <a:buSzPts val="1100"/>
              <a:buFont typeface="Arial"/>
              <a:buNone/>
            </a:pPr>
            <a:r>
              <a:rPr lang="en"/>
              <a:t>Do you have any questions?</a:t>
            </a:r>
            <a:endParaRPr/>
          </a:p>
          <a:p>
            <a:pPr marL="0" lvl="0" indent="0" algn="ctr" rtl="0">
              <a:lnSpc>
                <a:spcPct val="100000"/>
              </a:lnSpc>
              <a:spcBef>
                <a:spcPts val="0"/>
              </a:spcBef>
              <a:spcAft>
                <a:spcPts val="0"/>
              </a:spcAft>
              <a:buClr>
                <a:schemeClr val="lt1"/>
              </a:buClr>
              <a:buSzPts val="1100"/>
              <a:buFont typeface="Arial"/>
              <a:buNone/>
            </a:pP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1125150" y="1826100"/>
            <a:ext cx="6893700" cy="1491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0000"/>
              <a:buNone/>
            </a:pPr>
            <a:r>
              <a:rPr lang="en" sz="4400"/>
              <a:t>Algoritma String Matching Brute Force</a:t>
            </a:r>
            <a:endParaRPr sz="4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2"/>
          <p:cNvSpPr txBox="1">
            <a:spLocks noGrp="1"/>
          </p:cNvSpPr>
          <p:nvPr>
            <p:ph type="title"/>
          </p:nvPr>
        </p:nvSpPr>
        <p:spPr>
          <a:xfrm>
            <a:off x="714300" y="67992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DEFINISI</a:t>
            </a:r>
            <a:endParaRPr/>
          </a:p>
        </p:txBody>
      </p:sp>
      <p:sp>
        <p:nvSpPr>
          <p:cNvPr id="274" name="Google Shape;274;p32"/>
          <p:cNvSpPr txBox="1">
            <a:spLocks noGrp="1"/>
          </p:cNvSpPr>
          <p:nvPr>
            <p:ph type="subTitle" idx="1"/>
          </p:nvPr>
        </p:nvSpPr>
        <p:spPr>
          <a:xfrm>
            <a:off x="714300" y="1327375"/>
            <a:ext cx="7715400" cy="31362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0"/>
              </a:spcBef>
              <a:spcAft>
                <a:spcPts val="0"/>
              </a:spcAft>
              <a:buClr>
                <a:schemeClr val="dk1"/>
              </a:buClr>
              <a:buSzPts val="1100"/>
              <a:buFont typeface="Arial"/>
              <a:buNone/>
            </a:pPr>
            <a:r>
              <a:rPr lang="en" sz="2000"/>
              <a:t>Algoritma brute force atau naïve algorithm merupakan algoritma string matching yang ditulis tanpa memikirkan peningkatan performa. Algoritma brute force memecahkan masalah dengan sangat sederhana, langsung dan dengan cara yang jelas </a:t>
            </a:r>
            <a:endParaRPr sz="2000"/>
          </a:p>
        </p:txBody>
      </p:sp>
      <p:cxnSp>
        <p:nvCxnSpPr>
          <p:cNvPr id="275" name="Google Shape;275;p32"/>
          <p:cNvCxnSpPr/>
          <p:nvPr/>
        </p:nvCxnSpPr>
        <p:spPr>
          <a:xfrm>
            <a:off x="779725" y="1237188"/>
            <a:ext cx="1867200" cy="900"/>
          </a:xfrm>
          <a:prstGeom prst="straightConnector1">
            <a:avLst/>
          </a:prstGeom>
          <a:noFill/>
          <a:ln w="7620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CARA KERJA</a:t>
            </a:r>
            <a:endParaRPr/>
          </a:p>
        </p:txBody>
      </p:sp>
      <p:cxnSp>
        <p:nvCxnSpPr>
          <p:cNvPr id="281" name="Google Shape;281;p33"/>
          <p:cNvCxnSpPr/>
          <p:nvPr/>
        </p:nvCxnSpPr>
        <p:spPr>
          <a:xfrm rot="10800000" flipH="1">
            <a:off x="779725" y="981638"/>
            <a:ext cx="2544600" cy="6300"/>
          </a:xfrm>
          <a:prstGeom prst="straightConnector1">
            <a:avLst/>
          </a:prstGeom>
          <a:noFill/>
          <a:ln w="76200" cap="flat" cmpd="sng">
            <a:solidFill>
              <a:schemeClr val="lt2"/>
            </a:solidFill>
            <a:prstDash val="solid"/>
            <a:round/>
            <a:headEnd type="none" w="med" len="med"/>
            <a:tailEnd type="none" w="med" len="med"/>
          </a:ln>
        </p:spPr>
      </p:cxnSp>
      <p:sp>
        <p:nvSpPr>
          <p:cNvPr id="282" name="Google Shape;282;p33"/>
          <p:cNvSpPr txBox="1">
            <a:spLocks noGrp="1"/>
          </p:cNvSpPr>
          <p:nvPr>
            <p:ph type="subTitle" idx="1"/>
          </p:nvPr>
        </p:nvSpPr>
        <p:spPr>
          <a:xfrm>
            <a:off x="714300" y="1070925"/>
            <a:ext cx="7715400" cy="33927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rPr lang="en" sz="1700" b="1">
                <a:solidFill>
                  <a:schemeClr val="lt2"/>
                </a:solidFill>
              </a:rPr>
              <a:t>Cara kerja algoritma brute force saat pencocokan string adalah sebagai berikut: </a:t>
            </a:r>
            <a:endParaRPr sz="1700" b="1">
              <a:solidFill>
                <a:schemeClr val="lt2"/>
              </a:solidFill>
            </a:endParaRPr>
          </a:p>
          <a:p>
            <a:pPr marL="914400" lvl="0" indent="-336550" algn="just" rtl="0">
              <a:lnSpc>
                <a:spcPct val="100000"/>
              </a:lnSpc>
              <a:spcBef>
                <a:spcPts val="0"/>
              </a:spcBef>
              <a:spcAft>
                <a:spcPts val="0"/>
              </a:spcAft>
              <a:buClr>
                <a:schemeClr val="lt2"/>
              </a:buClr>
              <a:buSzPts val="1700"/>
              <a:buAutoNum type="arabicPeriod"/>
            </a:pPr>
            <a:r>
              <a:rPr lang="en" sz="1700" b="1">
                <a:solidFill>
                  <a:schemeClr val="lt2"/>
                </a:solidFill>
              </a:rPr>
              <a:t>Algoritma Brute Force memulai pemeriksaan pattern dari awal teks.</a:t>
            </a:r>
            <a:endParaRPr sz="1700" b="1">
              <a:solidFill>
                <a:schemeClr val="lt2"/>
              </a:solidFill>
            </a:endParaRPr>
          </a:p>
          <a:p>
            <a:pPr marL="914400" lvl="0" indent="-336550" algn="just" rtl="0">
              <a:lnSpc>
                <a:spcPct val="100000"/>
              </a:lnSpc>
              <a:spcBef>
                <a:spcPts val="0"/>
              </a:spcBef>
              <a:spcAft>
                <a:spcPts val="0"/>
              </a:spcAft>
              <a:buClr>
                <a:schemeClr val="lt2"/>
              </a:buClr>
              <a:buSzPts val="1700"/>
              <a:buAutoNum type="arabicPeriod"/>
            </a:pPr>
            <a:r>
              <a:rPr lang="en" sz="1700" b="1">
                <a:solidFill>
                  <a:schemeClr val="lt2"/>
                </a:solidFill>
              </a:rPr>
              <a:t>Dari kiri ke kanan, algoritma ini memeriksa apakah karakter per karakter pattern cocok dengan karakter pada teks yang bersesuaian, sampai salah satu kondisi berikut terpenuhi:</a:t>
            </a:r>
            <a:endParaRPr sz="1700" b="1">
              <a:solidFill>
                <a:schemeClr val="lt2"/>
              </a:solidFill>
            </a:endParaRPr>
          </a:p>
          <a:p>
            <a:pPr marL="1828800" lvl="2" indent="-336550" algn="just" rtl="0">
              <a:lnSpc>
                <a:spcPct val="100000"/>
              </a:lnSpc>
              <a:spcBef>
                <a:spcPts val="0"/>
              </a:spcBef>
              <a:spcAft>
                <a:spcPts val="0"/>
              </a:spcAft>
              <a:buClr>
                <a:schemeClr val="lt2"/>
              </a:buClr>
              <a:buSzPts val="1700"/>
              <a:buAutoNum type="alphaLcPeriod"/>
            </a:pPr>
            <a:r>
              <a:rPr lang="en" sz="1700" b="1">
                <a:solidFill>
                  <a:schemeClr val="lt2"/>
                </a:solidFill>
              </a:rPr>
              <a:t>Karakter pada pattern dan teks yang dibandingkan tidak cocok.</a:t>
            </a:r>
            <a:endParaRPr sz="1700" b="1">
              <a:solidFill>
                <a:schemeClr val="lt2"/>
              </a:solidFill>
            </a:endParaRPr>
          </a:p>
          <a:p>
            <a:pPr marL="1828800" lvl="2" indent="-336550" algn="just" rtl="0">
              <a:lnSpc>
                <a:spcPct val="100000"/>
              </a:lnSpc>
              <a:spcBef>
                <a:spcPts val="0"/>
              </a:spcBef>
              <a:spcAft>
                <a:spcPts val="0"/>
              </a:spcAft>
              <a:buClr>
                <a:schemeClr val="lt2"/>
              </a:buClr>
              <a:buSzPts val="1700"/>
              <a:buAutoNum type="alphaLcPeriod"/>
            </a:pPr>
            <a:r>
              <a:rPr lang="en" sz="1700" b="1">
                <a:solidFill>
                  <a:schemeClr val="lt2"/>
                </a:solidFill>
              </a:rPr>
              <a:t>Semua karakter di pattern cocok, kemudian algoritma akan memberitahukan penemuan di posisi ini.</a:t>
            </a:r>
            <a:endParaRPr sz="1700" b="1">
              <a:solidFill>
                <a:schemeClr val="lt2"/>
              </a:solidFill>
            </a:endParaRPr>
          </a:p>
          <a:p>
            <a:pPr marL="914400" lvl="0" indent="-336550" algn="just" rtl="0">
              <a:lnSpc>
                <a:spcPct val="100000"/>
              </a:lnSpc>
              <a:spcBef>
                <a:spcPts val="0"/>
              </a:spcBef>
              <a:spcAft>
                <a:spcPts val="0"/>
              </a:spcAft>
              <a:buClr>
                <a:schemeClr val="lt2"/>
              </a:buClr>
              <a:buSzPts val="1700"/>
              <a:buAutoNum type="arabicPeriod"/>
            </a:pPr>
            <a:r>
              <a:rPr lang="en" sz="1700" b="1">
                <a:solidFill>
                  <a:schemeClr val="lt2"/>
                </a:solidFill>
              </a:rPr>
              <a:t>Algoritma akan terus bergeser pattern sebesar satu karakter ke kanan, dan mengulangi langkah ke-2 sampai pattern sudah berada di ujung teks.</a:t>
            </a:r>
            <a:endParaRPr sz="1700" b="1">
              <a:solidFill>
                <a:schemeClr val="lt2"/>
              </a:solidFill>
            </a:endParaRPr>
          </a:p>
          <a:p>
            <a:pPr marL="0" lvl="0" indent="457200" algn="just" rtl="0">
              <a:lnSpc>
                <a:spcPct val="100000"/>
              </a:lnSpc>
              <a:spcBef>
                <a:spcPts val="0"/>
              </a:spcBef>
              <a:spcAft>
                <a:spcPts val="0"/>
              </a:spcAft>
              <a:buNone/>
            </a:pPr>
            <a:endParaRPr sz="1700" b="1">
              <a:solidFill>
                <a:schemeClr val="lt2"/>
              </a:solidFill>
            </a:endParaRPr>
          </a:p>
          <a:p>
            <a:pPr marL="0" lvl="0" indent="457200" algn="just" rtl="0">
              <a:lnSpc>
                <a:spcPct val="100000"/>
              </a:lnSpc>
              <a:spcBef>
                <a:spcPts val="0"/>
              </a:spcBef>
              <a:spcAft>
                <a:spcPts val="0"/>
              </a:spcAft>
              <a:buClr>
                <a:schemeClr val="dk1"/>
              </a:buClr>
              <a:buSzPts val="1100"/>
              <a:buFont typeface="Arial"/>
              <a:buNone/>
            </a:pPr>
            <a:endParaRPr sz="1700" b="1">
              <a:solidFill>
                <a:schemeClr val="l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4"/>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ALGORITMA &amp; KOMPLEKSITAS</a:t>
            </a:r>
            <a:endParaRPr/>
          </a:p>
        </p:txBody>
      </p:sp>
      <p:cxnSp>
        <p:nvCxnSpPr>
          <p:cNvPr id="288" name="Google Shape;288;p34"/>
          <p:cNvCxnSpPr/>
          <p:nvPr/>
        </p:nvCxnSpPr>
        <p:spPr>
          <a:xfrm rot="10800000" flipH="1">
            <a:off x="779725" y="955538"/>
            <a:ext cx="5384700" cy="32400"/>
          </a:xfrm>
          <a:prstGeom prst="straightConnector1">
            <a:avLst/>
          </a:prstGeom>
          <a:noFill/>
          <a:ln w="76200" cap="flat" cmpd="sng">
            <a:solidFill>
              <a:schemeClr val="lt2"/>
            </a:solidFill>
            <a:prstDash val="solid"/>
            <a:round/>
            <a:headEnd type="none" w="med" len="med"/>
            <a:tailEnd type="none" w="med" len="med"/>
          </a:ln>
        </p:spPr>
      </p:cxnSp>
      <p:pic>
        <p:nvPicPr>
          <p:cNvPr id="289" name="Google Shape;289;p34"/>
          <p:cNvPicPr preferRelativeResize="0"/>
          <p:nvPr/>
        </p:nvPicPr>
        <p:blipFill>
          <a:blip r:embed="rId3">
            <a:alphaModFix/>
          </a:blip>
          <a:stretch>
            <a:fillRect/>
          </a:stretch>
        </p:blipFill>
        <p:spPr>
          <a:xfrm>
            <a:off x="714300" y="1126050"/>
            <a:ext cx="2597475" cy="3940025"/>
          </a:xfrm>
          <a:prstGeom prst="rect">
            <a:avLst/>
          </a:prstGeom>
          <a:noFill/>
          <a:ln>
            <a:noFill/>
          </a:ln>
        </p:spPr>
      </p:pic>
      <p:sp>
        <p:nvSpPr>
          <p:cNvPr id="290" name="Google Shape;290;p34"/>
          <p:cNvSpPr txBox="1">
            <a:spLocks noGrp="1"/>
          </p:cNvSpPr>
          <p:nvPr>
            <p:ph type="subTitle" idx="4294967295"/>
          </p:nvPr>
        </p:nvSpPr>
        <p:spPr>
          <a:xfrm>
            <a:off x="3702300" y="2110113"/>
            <a:ext cx="4727400" cy="1971900"/>
          </a:xfrm>
          <a:prstGeom prst="rect">
            <a:avLst/>
          </a:prstGeom>
          <a:noFill/>
          <a:ln>
            <a:noFill/>
          </a:ln>
        </p:spPr>
        <p:txBody>
          <a:bodyPr spcFirstLastPara="1" wrap="square" lIns="91425" tIns="91425" rIns="91425" bIns="91425" anchor="t" anchorCtr="0">
            <a:noAutofit/>
          </a:bodyPr>
          <a:lstStyle/>
          <a:p>
            <a:pPr marL="0" lvl="0" indent="457200" algn="just">
              <a:buSzPts val="1100"/>
              <a:buNone/>
            </a:pPr>
            <a:r>
              <a:rPr lang="en-US" sz="1700" b="1" dirty="0" err="1">
                <a:solidFill>
                  <a:schemeClr val="lt2"/>
                </a:solidFill>
              </a:rPr>
              <a:t>Diasumsikan</a:t>
            </a:r>
            <a:r>
              <a:rPr lang="en-US" sz="1700" b="1" dirty="0">
                <a:solidFill>
                  <a:schemeClr val="lt2"/>
                </a:solidFill>
              </a:rPr>
              <a:t> </a:t>
            </a:r>
            <a:r>
              <a:rPr lang="en-US" sz="1700" b="1" dirty="0" err="1">
                <a:solidFill>
                  <a:schemeClr val="lt2"/>
                </a:solidFill>
              </a:rPr>
              <a:t>bahwa</a:t>
            </a:r>
            <a:r>
              <a:rPr lang="en-US" sz="1700" b="1" dirty="0">
                <a:solidFill>
                  <a:schemeClr val="lt2"/>
                </a:solidFill>
              </a:rPr>
              <a:t> m = </a:t>
            </a:r>
            <a:r>
              <a:rPr lang="en-US" sz="1700" b="1" dirty="0" err="1">
                <a:solidFill>
                  <a:schemeClr val="lt2"/>
                </a:solidFill>
              </a:rPr>
              <a:t>panjang</a:t>
            </a:r>
            <a:r>
              <a:rPr lang="en-US" sz="1700" b="1" dirty="0">
                <a:solidFill>
                  <a:schemeClr val="lt2"/>
                </a:solidFill>
              </a:rPr>
              <a:t> pattern </a:t>
            </a:r>
            <a:r>
              <a:rPr lang="en-US" sz="1700" b="1" dirty="0" err="1">
                <a:solidFill>
                  <a:schemeClr val="lt2"/>
                </a:solidFill>
              </a:rPr>
              <a:t>dan</a:t>
            </a:r>
            <a:r>
              <a:rPr lang="en-US" sz="1700" b="1" dirty="0">
                <a:solidFill>
                  <a:schemeClr val="lt2"/>
                </a:solidFill>
              </a:rPr>
              <a:t> n </a:t>
            </a:r>
            <a:r>
              <a:rPr lang="en-US" sz="1700" b="1" dirty="0" smtClean="0">
                <a:solidFill>
                  <a:schemeClr val="lt2"/>
                </a:solidFill>
              </a:rPr>
              <a:t>= </a:t>
            </a:r>
            <a:r>
              <a:rPr lang="en-US" sz="1700" b="1" dirty="0" err="1" smtClean="0">
                <a:solidFill>
                  <a:schemeClr val="lt2"/>
                </a:solidFill>
              </a:rPr>
              <a:t>panjang</a:t>
            </a:r>
            <a:r>
              <a:rPr lang="en-US" sz="1700" b="1" dirty="0" smtClean="0">
                <a:solidFill>
                  <a:schemeClr val="lt2"/>
                </a:solidFill>
              </a:rPr>
              <a:t> </a:t>
            </a:r>
            <a:r>
              <a:rPr lang="en-US" sz="1700" b="1" dirty="0" err="1" smtClean="0">
                <a:solidFill>
                  <a:schemeClr val="lt2"/>
                </a:solidFill>
              </a:rPr>
              <a:t>teks</a:t>
            </a:r>
            <a:r>
              <a:rPr lang="en-US" sz="1700" b="1" dirty="0">
                <a:solidFill>
                  <a:schemeClr val="lt2"/>
                </a:solidFill>
              </a:rPr>
              <a:t> </a:t>
            </a:r>
            <a:r>
              <a:rPr lang="en-US" sz="1700" b="1" dirty="0" err="1" smtClean="0">
                <a:solidFill>
                  <a:schemeClr val="lt2"/>
                </a:solidFill>
              </a:rPr>
              <a:t>maka</a:t>
            </a:r>
            <a:r>
              <a:rPr lang="en-US" sz="1700" b="1" dirty="0" smtClean="0">
                <a:solidFill>
                  <a:schemeClr val="lt2"/>
                </a:solidFill>
              </a:rPr>
              <a:t> </a:t>
            </a:r>
            <a:r>
              <a:rPr lang="en" sz="1700" b="1" dirty="0" smtClean="0">
                <a:solidFill>
                  <a:schemeClr val="lt2"/>
                </a:solidFill>
              </a:rPr>
              <a:t>Kompleksitas waktu algoritma string matching brute force untuk kasus terburuk adalah m(n – m + 1) = Ο(mn). kasus terbaik terjadi jika karakter pertama pattern m tidak pernah sama dengan karakter teks n yang dicocokkan maka kompleksitasnya adalah O(n).</a:t>
            </a:r>
            <a:endParaRPr sz="1700" b="1" dirty="0">
              <a:solidFill>
                <a:schemeClr val="lt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1116450" y="1826100"/>
            <a:ext cx="6911100" cy="1491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0000"/>
              <a:buNone/>
            </a:pPr>
            <a:r>
              <a:rPr lang="en" sz="4400"/>
              <a:t>Algoritma String Matching Knuth Morris Pratt</a:t>
            </a:r>
            <a:endParaRPr sz="4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714300" y="67992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DEFINISI</a:t>
            </a:r>
            <a:endParaRPr/>
          </a:p>
        </p:txBody>
      </p:sp>
      <p:sp>
        <p:nvSpPr>
          <p:cNvPr id="301" name="Google Shape;301;p36"/>
          <p:cNvSpPr txBox="1">
            <a:spLocks noGrp="1"/>
          </p:cNvSpPr>
          <p:nvPr>
            <p:ph type="subTitle" idx="1"/>
          </p:nvPr>
        </p:nvSpPr>
        <p:spPr>
          <a:xfrm>
            <a:off x="714300" y="1327375"/>
            <a:ext cx="7715400" cy="31362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0"/>
              </a:spcBef>
              <a:spcAft>
                <a:spcPts val="0"/>
              </a:spcAft>
              <a:buClr>
                <a:schemeClr val="dk1"/>
              </a:buClr>
              <a:buSzPts val="1100"/>
              <a:buFont typeface="Arial"/>
              <a:buNone/>
            </a:pPr>
            <a:r>
              <a:rPr lang="en" sz="1700"/>
              <a:t>Algoritma knuth-morris-pratt merupakan salah satu algoritma pencarian string yang dikembangkan secara terpisah oleh Donald R. Knuth pada tahun 1967 dan James H. Morris bersama Vaughan R. Pratt pada tahun 1966, namun keduanya mempublikasikan secara bersamaan pada tahun 1977 </a:t>
            </a:r>
            <a:endParaRPr sz="1700"/>
          </a:p>
          <a:p>
            <a:pPr marL="0" lvl="0" indent="457200" algn="just" rtl="0">
              <a:lnSpc>
                <a:spcPct val="100000"/>
              </a:lnSpc>
              <a:spcBef>
                <a:spcPts val="0"/>
              </a:spcBef>
              <a:spcAft>
                <a:spcPts val="0"/>
              </a:spcAft>
              <a:buNone/>
            </a:pPr>
            <a:r>
              <a:rPr lang="en" sz="1700"/>
              <a:t>Algoritma ini merupakan algoritma hasil pengembangan brute force dengan membuat algoritma yang lebih efisien melalui dua metode yaitu mengingat dan melompat. algoritma knuth-morris-pratt memakai fungsi yang diberi nama Border Function atau hitung pinggiran yang digunakan untuk melompati pengecekan substring agar tidak perlu terjadi pengecekan berulang yang tidak dibutuhkan.</a:t>
            </a:r>
            <a:endParaRPr sz="1700"/>
          </a:p>
        </p:txBody>
      </p:sp>
      <p:cxnSp>
        <p:nvCxnSpPr>
          <p:cNvPr id="302" name="Google Shape;302;p36"/>
          <p:cNvCxnSpPr/>
          <p:nvPr/>
        </p:nvCxnSpPr>
        <p:spPr>
          <a:xfrm>
            <a:off x="779725" y="1237188"/>
            <a:ext cx="1867200" cy="900"/>
          </a:xfrm>
          <a:prstGeom prst="straightConnector1">
            <a:avLst/>
          </a:prstGeom>
          <a:noFill/>
          <a:ln w="7620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7"/>
          <p:cNvSpPr txBox="1">
            <a:spLocks noGrp="1"/>
          </p:cNvSpPr>
          <p:nvPr>
            <p:ph type="title"/>
          </p:nvPr>
        </p:nvSpPr>
        <p:spPr>
          <a:xfrm>
            <a:off x="714300" y="430675"/>
            <a:ext cx="7715400" cy="4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CARA KERJA</a:t>
            </a:r>
            <a:endParaRPr/>
          </a:p>
        </p:txBody>
      </p:sp>
      <p:cxnSp>
        <p:nvCxnSpPr>
          <p:cNvPr id="308" name="Google Shape;308;p37"/>
          <p:cNvCxnSpPr/>
          <p:nvPr/>
        </p:nvCxnSpPr>
        <p:spPr>
          <a:xfrm rot="10800000" flipH="1">
            <a:off x="779725" y="981638"/>
            <a:ext cx="2544600" cy="6300"/>
          </a:xfrm>
          <a:prstGeom prst="straightConnector1">
            <a:avLst/>
          </a:prstGeom>
          <a:noFill/>
          <a:ln w="76200" cap="flat" cmpd="sng">
            <a:solidFill>
              <a:schemeClr val="lt2"/>
            </a:solidFill>
            <a:prstDash val="solid"/>
            <a:round/>
            <a:headEnd type="none" w="med" len="med"/>
            <a:tailEnd type="none" w="med" len="med"/>
          </a:ln>
        </p:spPr>
      </p:cxnSp>
      <p:sp>
        <p:nvSpPr>
          <p:cNvPr id="309" name="Google Shape;309;p37"/>
          <p:cNvSpPr txBox="1">
            <a:spLocks noGrp="1"/>
          </p:cNvSpPr>
          <p:nvPr>
            <p:ph type="subTitle" idx="1"/>
          </p:nvPr>
        </p:nvSpPr>
        <p:spPr>
          <a:xfrm>
            <a:off x="714300" y="1070925"/>
            <a:ext cx="7715400" cy="3392700"/>
          </a:xfrm>
          <a:prstGeom prst="rect">
            <a:avLst/>
          </a:prstGeom>
          <a:noFill/>
          <a:ln>
            <a:noFill/>
          </a:ln>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rPr lang="en" sz="1700" b="1" dirty="0">
                <a:solidFill>
                  <a:schemeClr val="lt2"/>
                </a:solidFill>
              </a:rPr>
              <a:t>Cara kerja algoritma knuth-morris-pratt saat pencocokan string adalah sebagai berikut: </a:t>
            </a:r>
            <a:endParaRPr sz="1700" b="1" dirty="0">
              <a:solidFill>
                <a:schemeClr val="lt2"/>
              </a:solidFill>
            </a:endParaRPr>
          </a:p>
          <a:p>
            <a:pPr marL="914400" lvl="0" indent="-336550" algn="just" rtl="0">
              <a:lnSpc>
                <a:spcPct val="100000"/>
              </a:lnSpc>
              <a:spcBef>
                <a:spcPts val="0"/>
              </a:spcBef>
              <a:spcAft>
                <a:spcPts val="0"/>
              </a:spcAft>
              <a:buClr>
                <a:schemeClr val="lt2"/>
              </a:buClr>
              <a:buSzPts val="1700"/>
              <a:buAutoNum type="arabicPeriod"/>
            </a:pPr>
            <a:r>
              <a:rPr lang="en" sz="1700" b="1" dirty="0">
                <a:solidFill>
                  <a:schemeClr val="lt2"/>
                </a:solidFill>
              </a:rPr>
              <a:t>Algoritma Knuth-Morris-Pratt mulai mencocokkan pattern pada awal teks.</a:t>
            </a:r>
            <a:endParaRPr sz="1700" b="1" dirty="0">
              <a:solidFill>
                <a:schemeClr val="lt2"/>
              </a:solidFill>
            </a:endParaRPr>
          </a:p>
          <a:p>
            <a:pPr marL="914400" lvl="0" indent="-336550" algn="just" rtl="0">
              <a:lnSpc>
                <a:spcPct val="100000"/>
              </a:lnSpc>
              <a:spcBef>
                <a:spcPts val="0"/>
              </a:spcBef>
              <a:spcAft>
                <a:spcPts val="0"/>
              </a:spcAft>
              <a:buClr>
                <a:schemeClr val="lt2"/>
              </a:buClr>
              <a:buSzPts val="1700"/>
              <a:buAutoNum type="arabicPeriod"/>
            </a:pPr>
            <a:r>
              <a:rPr lang="en" sz="1700" b="1" dirty="0">
                <a:solidFill>
                  <a:schemeClr val="lt2"/>
                </a:solidFill>
              </a:rPr>
              <a:t>Dari kiri ke kanan, algoritma ini akan mencocokkan karakter per karakter pattern dengan karakter di teks yang bersesuaian, sampai salah satu kondisi berikut dipenuhi</a:t>
            </a:r>
            <a:r>
              <a:rPr lang="en" sz="1700" b="1" dirty="0" smtClean="0">
                <a:solidFill>
                  <a:schemeClr val="lt2"/>
                </a:solidFill>
              </a:rPr>
              <a:t>:</a:t>
            </a:r>
            <a:endParaRPr sz="1700" b="1" dirty="0" smtClean="0">
              <a:solidFill>
                <a:schemeClr val="lt2"/>
              </a:solidFill>
            </a:endParaRPr>
          </a:p>
          <a:p>
            <a:pPr marL="1314450" lvl="0" indent="-336550" algn="just" rtl="0">
              <a:lnSpc>
                <a:spcPct val="100000"/>
              </a:lnSpc>
              <a:spcBef>
                <a:spcPts val="0"/>
              </a:spcBef>
              <a:spcAft>
                <a:spcPts val="0"/>
              </a:spcAft>
              <a:buClr>
                <a:schemeClr val="lt2"/>
              </a:buClr>
              <a:buSzPts val="1700"/>
              <a:buAutoNum type="alphaLcPeriod"/>
            </a:pPr>
            <a:r>
              <a:rPr lang="en" sz="1700" b="1" dirty="0" smtClean="0">
                <a:solidFill>
                  <a:schemeClr val="lt2"/>
                </a:solidFill>
              </a:rPr>
              <a:t>Karakter </a:t>
            </a:r>
            <a:r>
              <a:rPr lang="en" sz="1700" b="1" dirty="0">
                <a:solidFill>
                  <a:schemeClr val="lt2"/>
                </a:solidFill>
              </a:rPr>
              <a:t>di pattern dan di teks yang dibandingkan tidak cocok (mismatch).</a:t>
            </a:r>
            <a:endParaRPr sz="1700" b="1" dirty="0">
              <a:solidFill>
                <a:schemeClr val="lt2"/>
              </a:solidFill>
            </a:endParaRPr>
          </a:p>
          <a:p>
            <a:pPr marL="1314450" lvl="0" indent="-336550" algn="just" rtl="0">
              <a:lnSpc>
                <a:spcPct val="100000"/>
              </a:lnSpc>
              <a:spcBef>
                <a:spcPts val="0"/>
              </a:spcBef>
              <a:spcAft>
                <a:spcPts val="0"/>
              </a:spcAft>
              <a:buClr>
                <a:schemeClr val="lt2"/>
              </a:buClr>
              <a:buSzPts val="1700"/>
              <a:buAutoNum type="alphaLcPeriod"/>
            </a:pPr>
            <a:r>
              <a:rPr lang="en" sz="1700" b="1" dirty="0">
                <a:solidFill>
                  <a:schemeClr val="lt2"/>
                </a:solidFill>
              </a:rPr>
              <a:t>Semua karakter di pattern cocok. Kemudian algoritma akan memberitahukan penemuan di posisi </a:t>
            </a:r>
            <a:r>
              <a:rPr lang="en" sz="1700" b="1" dirty="0" smtClean="0">
                <a:solidFill>
                  <a:schemeClr val="lt2"/>
                </a:solidFill>
              </a:rPr>
              <a:t>ini.</a:t>
            </a:r>
            <a:endParaRPr sz="1700" b="1" dirty="0" smtClean="0">
              <a:solidFill>
                <a:schemeClr val="lt2"/>
              </a:solidFill>
            </a:endParaRPr>
          </a:p>
          <a:p>
            <a:pPr marL="920750" lvl="0" algn="just" rtl="0">
              <a:lnSpc>
                <a:spcPct val="100000"/>
              </a:lnSpc>
              <a:spcBef>
                <a:spcPts val="0"/>
              </a:spcBef>
              <a:spcAft>
                <a:spcPts val="0"/>
              </a:spcAft>
              <a:buClr>
                <a:schemeClr val="lt2"/>
              </a:buClr>
              <a:buSzPts val="1700"/>
              <a:buFont typeface="+mj-lt"/>
              <a:buAutoNum type="arabicPeriod" startAt="3"/>
            </a:pPr>
            <a:r>
              <a:rPr lang="en" sz="1700" b="1" dirty="0">
                <a:solidFill>
                  <a:schemeClr val="lt2"/>
                </a:solidFill>
              </a:rPr>
              <a:t>Algoritma kemudian menggeser pattern berdasarkan prosedur hitung pinggiran / tabel kmpNext, lalu mengulangi langkah 2 sampai pattern berada di ujung teks.</a:t>
            </a:r>
            <a:endParaRPr sz="1700" b="1" dirty="0">
              <a:solidFill>
                <a:schemeClr val="lt2"/>
              </a:solidFill>
            </a:endParaRPr>
          </a:p>
          <a:p>
            <a:pPr marL="0" lvl="0" indent="457200" algn="just" rtl="0">
              <a:lnSpc>
                <a:spcPct val="100000"/>
              </a:lnSpc>
              <a:spcBef>
                <a:spcPts val="0"/>
              </a:spcBef>
              <a:spcAft>
                <a:spcPts val="0"/>
              </a:spcAft>
              <a:buClr>
                <a:schemeClr val="dk1"/>
              </a:buClr>
              <a:buSzPts val="1100"/>
              <a:buFont typeface="Arial"/>
              <a:buNone/>
            </a:pPr>
            <a:endParaRPr sz="1700" b="1" dirty="0">
              <a:solidFill>
                <a:schemeClr val="lt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ccination Thesis Defense by Slidesgo">
  <a:themeElements>
    <a:clrScheme name="Simple Light">
      <a:dk1>
        <a:srgbClr val="5E5E5E"/>
      </a:dk1>
      <a:lt1>
        <a:srgbClr val="FFFFFF"/>
      </a:lt1>
      <a:dk2>
        <a:srgbClr val="4CB997"/>
      </a:dk2>
      <a:lt2>
        <a:srgbClr val="51B3B4"/>
      </a:lt2>
      <a:accent1>
        <a:srgbClr val="7CD9D1"/>
      </a:accent1>
      <a:accent2>
        <a:srgbClr val="A2ECE0"/>
      </a:accent2>
      <a:accent3>
        <a:srgbClr val="FFCD5E"/>
      </a:accent3>
      <a:accent4>
        <a:srgbClr val="FCD892"/>
      </a:accent4>
      <a:accent5>
        <a:srgbClr val="DAF8FA"/>
      </a:accent5>
      <a:accent6>
        <a:srgbClr val="5DAFD9"/>
      </a:accent6>
      <a:hlink>
        <a:srgbClr val="6161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619</Words>
  <Application>Microsoft Office PowerPoint</Application>
  <PresentationFormat>On-screen Show (16:9)</PresentationFormat>
  <Paragraphs>72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Times New Roman</vt:lpstr>
      <vt:lpstr>Fira Sans</vt:lpstr>
      <vt:lpstr>Arial</vt:lpstr>
      <vt:lpstr>Viga</vt:lpstr>
      <vt:lpstr>Vaccination Thesis Defense by Slidesgo</vt:lpstr>
      <vt:lpstr> ANALISIS PERBANDINGAN ALGORITMA STRING MATCHING BRUTE FORCE DAN KNUTH-MORRIS-PRATT </vt:lpstr>
      <vt:lpstr>ANGGOTA KELOMPOK</vt:lpstr>
      <vt:lpstr>Algoritma String Matching Brute Force</vt:lpstr>
      <vt:lpstr>DEFINISI</vt:lpstr>
      <vt:lpstr>CARA KERJA</vt:lpstr>
      <vt:lpstr>ALGORITMA &amp; KOMPLEKSITAS</vt:lpstr>
      <vt:lpstr>Algoritma String Matching Knuth Morris Pratt</vt:lpstr>
      <vt:lpstr>DEFINISI</vt:lpstr>
      <vt:lpstr>CARA KERJA</vt:lpstr>
      <vt:lpstr>ALGORITMA &amp; KOMPLEKSITAS</vt:lpstr>
      <vt:lpstr>ANALISIS PERBANDINGAN</vt:lpstr>
      <vt:lpstr>SAMPEL #1 (DERON)</vt:lpstr>
      <vt:lpstr>SAMPEL #2 (AYAHNYA)</vt:lpstr>
      <vt:lpstr>SAMPEL #3 (SEMENTARA)</vt:lpstr>
      <vt:lpstr>SAMPEL #4 (KLINIK)</vt:lpstr>
      <vt:lpstr>SAMPEL #5 (TEMAN)</vt:lpstr>
      <vt:lpstr>TABEL &amp; GRAFIK RUNNING TIME</vt:lpstr>
      <vt:lpstr>KESIMPULAN</vt:lpstr>
      <vt:lpstr>KESIMPULAN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ANALISIS PERBANDINGAN ALGORITMA STRING MATCHING BRUTE FORCE DAN KNUTH-MORRIS-PRATT </dc:title>
  <cp:lastModifiedBy>Microsoft account</cp:lastModifiedBy>
  <cp:revision>3</cp:revision>
  <dcterms:modified xsi:type="dcterms:W3CDTF">2021-07-05T01:33:28Z</dcterms:modified>
</cp:coreProperties>
</file>