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0" r:id="rId5"/>
    <p:sldId id="259" r:id="rId6"/>
    <p:sldId id="261" r:id="rId7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D7216E-4744-4FF3-83B4-44B242F5B4D2}" v="91" dt="2020-10-20T22:25:07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 snapToGrid="0">
      <p:cViewPr>
        <p:scale>
          <a:sx n="100" d="100"/>
          <a:sy n="100" d="100"/>
        </p:scale>
        <p:origin x="-432" y="-3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Linden" userId="0bdf84aa4d9a12cb" providerId="LiveId" clId="{D1D7216E-4744-4FF3-83B4-44B242F5B4D2}"/>
    <pc:docChg chg="undo custSel addSld delSld modSld sldOrd">
      <pc:chgData name="Matthew Linden" userId="0bdf84aa4d9a12cb" providerId="LiveId" clId="{D1D7216E-4744-4FF3-83B4-44B242F5B4D2}" dt="2020-10-21T00:20:02.085" v="2166" actId="20577"/>
      <pc:docMkLst>
        <pc:docMk/>
      </pc:docMkLst>
      <pc:sldChg chg="delSp modSp mod">
        <pc:chgData name="Matthew Linden" userId="0bdf84aa4d9a12cb" providerId="LiveId" clId="{D1D7216E-4744-4FF3-83B4-44B242F5B4D2}" dt="2020-10-19T18:38:59.593" v="813" actId="20577"/>
        <pc:sldMkLst>
          <pc:docMk/>
          <pc:sldMk cId="3331839700" sldId="256"/>
        </pc:sldMkLst>
        <pc:spChg chg="mod">
          <ac:chgData name="Matthew Linden" userId="0bdf84aa4d9a12cb" providerId="LiveId" clId="{D1D7216E-4744-4FF3-83B4-44B242F5B4D2}" dt="2020-10-19T18:38:54.695" v="808" actId="20577"/>
          <ac:spMkLst>
            <pc:docMk/>
            <pc:sldMk cId="3331839700" sldId="256"/>
            <ac:spMk id="7" creationId="{B99D6F98-3040-4667-8528-804F5E70CE31}"/>
          </ac:spMkLst>
        </pc:spChg>
        <pc:spChg chg="mod">
          <ac:chgData name="Matthew Linden" userId="0bdf84aa4d9a12cb" providerId="LiveId" clId="{D1D7216E-4744-4FF3-83B4-44B242F5B4D2}" dt="2020-10-19T18:06:04.627" v="138" actId="1037"/>
          <ac:spMkLst>
            <pc:docMk/>
            <pc:sldMk cId="3331839700" sldId="256"/>
            <ac:spMk id="135" creationId="{DDA9B3D2-DB60-416E-980C-37632AE9FD69}"/>
          </ac:spMkLst>
        </pc:spChg>
        <pc:spChg chg="mod">
          <ac:chgData name="Matthew Linden" userId="0bdf84aa4d9a12cb" providerId="LiveId" clId="{D1D7216E-4744-4FF3-83B4-44B242F5B4D2}" dt="2020-10-19T18:06:04.627" v="138" actId="1037"/>
          <ac:spMkLst>
            <pc:docMk/>
            <pc:sldMk cId="3331839700" sldId="256"/>
            <ac:spMk id="137" creationId="{961BD9F5-4CBB-4536-AF78-602E58815937}"/>
          </ac:spMkLst>
        </pc:spChg>
        <pc:spChg chg="mod">
          <ac:chgData name="Matthew Linden" userId="0bdf84aa4d9a12cb" providerId="LiveId" clId="{D1D7216E-4744-4FF3-83B4-44B242F5B4D2}" dt="2020-10-19T18:05:41.549" v="105" actId="1076"/>
          <ac:spMkLst>
            <pc:docMk/>
            <pc:sldMk cId="3331839700" sldId="256"/>
            <ac:spMk id="1033" creationId="{F460A77B-3575-4F49-B9AD-7A864086953B}"/>
          </ac:spMkLst>
        </pc:spChg>
        <pc:spChg chg="del">
          <ac:chgData name="Matthew Linden" userId="0bdf84aa4d9a12cb" providerId="LiveId" clId="{D1D7216E-4744-4FF3-83B4-44B242F5B4D2}" dt="2020-10-19T18:05:45.304" v="107" actId="478"/>
          <ac:spMkLst>
            <pc:docMk/>
            <pc:sldMk cId="3331839700" sldId="256"/>
            <ac:spMk id="1035" creationId="{F8DE12D7-C655-4F52-94F6-8AFA97B45588}"/>
          </ac:spMkLst>
        </pc:spChg>
        <pc:spChg chg="del">
          <ac:chgData name="Matthew Linden" userId="0bdf84aa4d9a12cb" providerId="LiveId" clId="{D1D7216E-4744-4FF3-83B4-44B242F5B4D2}" dt="2020-10-19T18:05:56.504" v="110" actId="478"/>
          <ac:spMkLst>
            <pc:docMk/>
            <pc:sldMk cId="3331839700" sldId="256"/>
            <ac:spMk id="1044" creationId="{72E48CBC-13B4-4BCA-B2E9-97FD48D1F454}"/>
          </ac:spMkLst>
        </pc:spChg>
        <pc:spChg chg="mod">
          <ac:chgData name="Matthew Linden" userId="0bdf84aa4d9a12cb" providerId="LiveId" clId="{D1D7216E-4744-4FF3-83B4-44B242F5B4D2}" dt="2020-10-19T18:38:59.593" v="813" actId="20577"/>
          <ac:spMkLst>
            <pc:docMk/>
            <pc:sldMk cId="3331839700" sldId="256"/>
            <ac:spMk id="1046" creationId="{7BBB21A8-B093-409B-8F40-0D2754562880}"/>
          </ac:spMkLst>
        </pc:spChg>
        <pc:spChg chg="del">
          <ac:chgData name="Matthew Linden" userId="0bdf84aa4d9a12cb" providerId="LiveId" clId="{D1D7216E-4744-4FF3-83B4-44B242F5B4D2}" dt="2020-10-19T18:05:55.348" v="109" actId="478"/>
          <ac:spMkLst>
            <pc:docMk/>
            <pc:sldMk cId="3331839700" sldId="256"/>
            <ac:spMk id="1047" creationId="{1DC6555E-FE1F-4EE7-A88C-CF080E5DAB60}"/>
          </ac:spMkLst>
        </pc:spChg>
        <pc:picChg chg="mod">
          <ac:chgData name="Matthew Linden" userId="0bdf84aa4d9a12cb" providerId="LiveId" clId="{D1D7216E-4744-4FF3-83B4-44B242F5B4D2}" dt="2020-10-19T18:05:43.253" v="106" actId="1076"/>
          <ac:picMkLst>
            <pc:docMk/>
            <pc:sldMk cId="3331839700" sldId="256"/>
            <ac:picMk id="1026" creationId="{F28D1163-40F3-4735-8DE0-B33783B63FA1}"/>
          </ac:picMkLst>
        </pc:picChg>
        <pc:picChg chg="mod">
          <ac:chgData name="Matthew Linden" userId="0bdf84aa4d9a12cb" providerId="LiveId" clId="{D1D7216E-4744-4FF3-83B4-44B242F5B4D2}" dt="2020-10-19T18:05:41.549" v="105" actId="1076"/>
          <ac:picMkLst>
            <pc:docMk/>
            <pc:sldMk cId="3331839700" sldId="256"/>
            <ac:picMk id="1034" creationId="{9275F26A-FAD8-48E2-96F6-33E9E527EC92}"/>
          </ac:picMkLst>
        </pc:picChg>
        <pc:cxnChg chg="del">
          <ac:chgData name="Matthew Linden" userId="0bdf84aa4d9a12cb" providerId="LiveId" clId="{D1D7216E-4744-4FF3-83B4-44B242F5B4D2}" dt="2020-10-19T18:05:46.356" v="108" actId="478"/>
          <ac:cxnSpMkLst>
            <pc:docMk/>
            <pc:sldMk cId="3331839700" sldId="256"/>
            <ac:cxnSpMk id="1037" creationId="{F9A6AA9D-EFC0-47FE-BCD9-A1DC75E0D9D3}"/>
          </ac:cxnSpMkLst>
        </pc:cxnChg>
      </pc:sldChg>
      <pc:sldChg chg="del">
        <pc:chgData name="Matthew Linden" userId="0bdf84aa4d9a12cb" providerId="LiveId" clId="{D1D7216E-4744-4FF3-83B4-44B242F5B4D2}" dt="2020-10-19T18:48:11.592" v="1058" actId="47"/>
        <pc:sldMkLst>
          <pc:docMk/>
          <pc:sldMk cId="1651846913" sldId="257"/>
        </pc:sldMkLst>
      </pc:sldChg>
      <pc:sldChg chg="addSp delSp mod">
        <pc:chgData name="Matthew Linden" userId="0bdf84aa4d9a12cb" providerId="LiveId" clId="{D1D7216E-4744-4FF3-83B4-44B242F5B4D2}" dt="2020-10-17T21:28:55.244" v="3" actId="478"/>
        <pc:sldMkLst>
          <pc:docMk/>
          <pc:sldMk cId="2070697815" sldId="260"/>
        </pc:sldMkLst>
        <pc:spChg chg="add del">
          <ac:chgData name="Matthew Linden" userId="0bdf84aa4d9a12cb" providerId="LiveId" clId="{D1D7216E-4744-4FF3-83B4-44B242F5B4D2}" dt="2020-10-17T21:28:53.379" v="2" actId="478"/>
          <ac:spMkLst>
            <pc:docMk/>
            <pc:sldMk cId="2070697815" sldId="260"/>
            <ac:spMk id="117" creationId="{10697D5E-879A-459F-A86A-561485548BB6}"/>
          </ac:spMkLst>
        </pc:spChg>
        <pc:spChg chg="del">
          <ac:chgData name="Matthew Linden" userId="0bdf84aa4d9a12cb" providerId="LiveId" clId="{D1D7216E-4744-4FF3-83B4-44B242F5B4D2}" dt="2020-10-17T21:28:50.723" v="0" actId="478"/>
          <ac:spMkLst>
            <pc:docMk/>
            <pc:sldMk cId="2070697815" sldId="260"/>
            <ac:spMk id="1031" creationId="{8E8A24EA-E5B6-4DF8-8136-ECE5B12E2806}"/>
          </ac:spMkLst>
        </pc:spChg>
        <pc:spChg chg="del">
          <ac:chgData name="Matthew Linden" userId="0bdf84aa4d9a12cb" providerId="LiveId" clId="{D1D7216E-4744-4FF3-83B4-44B242F5B4D2}" dt="2020-10-17T21:28:55.244" v="3" actId="478"/>
          <ac:spMkLst>
            <pc:docMk/>
            <pc:sldMk cId="2070697815" sldId="260"/>
            <ac:spMk id="1032" creationId="{003B0B41-194B-49E5-B40B-B482B0EC7839}"/>
          </ac:spMkLst>
        </pc:spChg>
      </pc:sldChg>
      <pc:sldChg chg="addSp delSp modSp mod ord modShow">
        <pc:chgData name="Matthew Linden" userId="0bdf84aa4d9a12cb" providerId="LiveId" clId="{D1D7216E-4744-4FF3-83B4-44B242F5B4D2}" dt="2020-10-19T21:04:27.555" v="1649"/>
        <pc:sldMkLst>
          <pc:docMk/>
          <pc:sldMk cId="3272512449" sldId="261"/>
        </pc:sldMkLst>
        <pc:spChg chg="mod">
          <ac:chgData name="Matthew Linden" userId="0bdf84aa4d9a12cb" providerId="LiveId" clId="{D1D7216E-4744-4FF3-83B4-44B242F5B4D2}" dt="2020-10-19T18:59:21.634" v="1136" actId="20577"/>
          <ac:spMkLst>
            <pc:docMk/>
            <pc:sldMk cId="3272512449" sldId="261"/>
            <ac:spMk id="2" creationId="{E9EECE84-D7A5-467F-B8F3-55C668AA195A}"/>
          </ac:spMkLst>
        </pc:spChg>
        <pc:spChg chg="add del mod">
          <ac:chgData name="Matthew Linden" userId="0bdf84aa4d9a12cb" providerId="LiveId" clId="{D1D7216E-4744-4FF3-83B4-44B242F5B4D2}" dt="2020-10-19T18:06:35.718" v="139" actId="478"/>
          <ac:spMkLst>
            <pc:docMk/>
            <pc:sldMk cId="3272512449" sldId="261"/>
            <ac:spMk id="3" creationId="{99A4D556-85BA-4140-9586-901C11603455}"/>
          </ac:spMkLst>
        </pc:spChg>
        <pc:spChg chg="mod">
          <ac:chgData name="Matthew Linden" userId="0bdf84aa4d9a12cb" providerId="LiveId" clId="{D1D7216E-4744-4FF3-83B4-44B242F5B4D2}" dt="2020-10-19T18:08:54.970" v="175" actId="1076"/>
          <ac:spMkLst>
            <pc:docMk/>
            <pc:sldMk cId="3272512449" sldId="261"/>
            <ac:spMk id="4" creationId="{0FD36C3D-DE2E-4402-B027-EC511F59CF55}"/>
          </ac:spMkLst>
        </pc:spChg>
        <pc:spChg chg="mod">
          <ac:chgData name="Matthew Linden" userId="0bdf84aa4d9a12cb" providerId="LiveId" clId="{D1D7216E-4744-4FF3-83B4-44B242F5B4D2}" dt="2020-10-19T18:03:20.415" v="10" actId="20577"/>
          <ac:spMkLst>
            <pc:docMk/>
            <pc:sldMk cId="3272512449" sldId="261"/>
            <ac:spMk id="7" creationId="{B99D6F98-3040-4667-8528-804F5E70CE31}"/>
          </ac:spMkLst>
        </pc:spChg>
        <pc:spChg chg="add del mod">
          <ac:chgData name="Matthew Linden" userId="0bdf84aa4d9a12cb" providerId="LiveId" clId="{D1D7216E-4744-4FF3-83B4-44B242F5B4D2}" dt="2020-10-19T18:09:01.961" v="178" actId="478"/>
          <ac:spMkLst>
            <pc:docMk/>
            <pc:sldMk cId="3272512449" sldId="261"/>
            <ac:spMk id="8" creationId="{DA44D6D4-B139-4E84-B7CE-4305AEAB24F1}"/>
          </ac:spMkLst>
        </pc:spChg>
        <pc:spChg chg="del">
          <ac:chgData name="Matthew Linden" userId="0bdf84aa4d9a12cb" providerId="LiveId" clId="{D1D7216E-4744-4FF3-83B4-44B242F5B4D2}" dt="2020-10-19T18:03:30.233" v="11" actId="478"/>
          <ac:spMkLst>
            <pc:docMk/>
            <pc:sldMk cId="3272512449" sldId="261"/>
            <ac:spMk id="9" creationId="{FB0B49F0-F147-4819-A9A9-47B18B52E8BC}"/>
          </ac:spMkLst>
        </pc:spChg>
        <pc:spChg chg="add mod or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11" creationId="{9AF2FF8A-BF09-4D69-9CED-736848A7211A}"/>
          </ac:spMkLst>
        </pc:spChg>
        <pc:spChg chg="del">
          <ac:chgData name="Matthew Linden" userId="0bdf84aa4d9a12cb" providerId="LiveId" clId="{D1D7216E-4744-4FF3-83B4-44B242F5B4D2}" dt="2020-10-19T18:03:31.001" v="12" actId="478"/>
          <ac:spMkLst>
            <pc:docMk/>
            <pc:sldMk cId="3272512449" sldId="261"/>
            <ac:spMk id="12" creationId="{1E03F97F-6009-445D-B362-E087A082E093}"/>
          </ac:spMkLst>
        </pc:spChg>
        <pc:spChg chg="add del mod">
          <ac:chgData name="Matthew Linden" userId="0bdf84aa4d9a12cb" providerId="LiveId" clId="{D1D7216E-4744-4FF3-83B4-44B242F5B4D2}" dt="2020-10-19T19:45:16.183" v="1645" actId="478"/>
          <ac:spMkLst>
            <pc:docMk/>
            <pc:sldMk cId="3272512449" sldId="261"/>
            <ac:spMk id="13" creationId="{97D82890-24A8-49E4-A6A8-5F18D2BDBF95}"/>
          </ac:spMkLst>
        </pc:spChg>
        <pc:spChg chg="del mod">
          <ac:chgData name="Matthew Linden" userId="0bdf84aa4d9a12cb" providerId="LiveId" clId="{D1D7216E-4744-4FF3-83B4-44B242F5B4D2}" dt="2020-10-19T19:45:16.183" v="1645" actId="478"/>
          <ac:spMkLst>
            <pc:docMk/>
            <pc:sldMk cId="3272512449" sldId="261"/>
            <ac:spMk id="14" creationId="{7A240E62-B66C-4F14-984C-EE8C28D612F4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15" creationId="{9C2B3E9E-82F0-4C4F-B86B-2F5E50D8799C}"/>
          </ac:spMkLst>
        </pc:spChg>
        <pc:spChg chg="del mod">
          <ac:chgData name="Matthew Linden" userId="0bdf84aa4d9a12cb" providerId="LiveId" clId="{D1D7216E-4744-4FF3-83B4-44B242F5B4D2}" dt="2020-10-19T18:04:03.034" v="60" actId="478"/>
          <ac:spMkLst>
            <pc:docMk/>
            <pc:sldMk cId="3272512449" sldId="261"/>
            <ac:spMk id="16" creationId="{CAB8703B-53B4-483F-B985-CFF4EF6E3AAF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17" creationId="{08E84B7F-1135-400A-90DC-1B4ACC59BF47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19" creationId="{CC49B8A8-4C55-4DF1-8F98-3F0357565B54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20" creationId="{917475EE-F5BE-4528-8363-7ED9A78C4CAB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21" creationId="{28570AC4-F677-4588-8905-84B49011A99F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23" creationId="{5E083D91-9925-4A32-917F-F0BE33BA7099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24" creationId="{81C18D17-81FD-4679-8573-B1FB027D7BF0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25" creationId="{709A9525-8EB9-4F88-BB51-B9990F01FEC2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26" creationId="{ADD1D5D9-4B2E-4744-9F42-6AC52A7C3CDF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27" creationId="{356BE827-36C0-4C6E-B793-A1AE85240041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28" creationId="{2A0A193A-5157-418E-8445-BA90221772FE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29" creationId="{740629F9-748E-4DF5-9182-281849A5CAAC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30" creationId="{BE16553F-1B64-42B8-86FF-7739DFEB22D9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31" creationId="{5423BF15-A856-4CF6-B83F-A0EAC77DE505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32" creationId="{A1926FCE-A577-46C2-80BF-D645139508C9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33" creationId="{9144D89C-2AD4-44BA-A4EA-1F64137C7071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34" creationId="{3663313E-6E9F-4C88-BFA5-95B1ACB4CA89}"/>
          </ac:spMkLst>
        </pc:spChg>
        <pc:spChg chg="add del mod">
          <ac:chgData name="Matthew Linden" userId="0bdf84aa4d9a12cb" providerId="LiveId" clId="{D1D7216E-4744-4FF3-83B4-44B242F5B4D2}" dt="2020-10-19T19:39:52.198" v="1597" actId="478"/>
          <ac:spMkLst>
            <pc:docMk/>
            <pc:sldMk cId="3272512449" sldId="261"/>
            <ac:spMk id="35" creationId="{60AD54EC-768C-4854-98DA-EE2D367C04B6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36" creationId="{4DC583F6-5E61-438A-B873-1602043F5FF3}"/>
          </ac:spMkLst>
        </pc:spChg>
        <pc:spChg chg="add del mod">
          <ac:chgData name="Matthew Linden" userId="0bdf84aa4d9a12cb" providerId="LiveId" clId="{D1D7216E-4744-4FF3-83B4-44B242F5B4D2}" dt="2020-10-19T19:39:52.198" v="1597" actId="478"/>
          <ac:spMkLst>
            <pc:docMk/>
            <pc:sldMk cId="3272512449" sldId="261"/>
            <ac:spMk id="37" creationId="{B2AF5FE3-0059-4259-B94C-46AE7F91BA6C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38" creationId="{2A56CFFA-4796-4774-BED0-5332F0CEEF99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39" creationId="{FE8D5FC2-D49D-46DD-A370-78F397C86730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40" creationId="{63D79F53-6469-4042-8709-1B2177D38085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41" creationId="{00C902E0-6AD6-4A5F-965A-5E594F9FC549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42" creationId="{2FF44A56-392F-41F1-A34F-87D88857FF40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43" creationId="{92C1B0AC-0B64-4512-8EC0-9175B21AAB89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44" creationId="{EC8D0E9A-21CF-44E5-8BC9-3026A5A6A712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46" creationId="{68EF32FD-E8E9-4F16-8AF3-8CA041927857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48" creationId="{6D424A0C-6179-4763-975D-04AAC659A729}"/>
          </ac:spMkLst>
        </pc:spChg>
        <pc:spChg chg="add del mod">
          <ac:chgData name="Matthew Linden" userId="0bdf84aa4d9a12cb" providerId="LiveId" clId="{D1D7216E-4744-4FF3-83B4-44B242F5B4D2}" dt="2020-10-19T19:08:47.789" v="1316" actId="478"/>
          <ac:spMkLst>
            <pc:docMk/>
            <pc:sldMk cId="3272512449" sldId="261"/>
            <ac:spMk id="67" creationId="{8890F418-A08D-4575-AEE6-1296F9A09E3C}"/>
          </ac:spMkLst>
        </pc:spChg>
        <pc:spChg chg="del">
          <ac:chgData name="Matthew Linden" userId="0bdf84aa4d9a12cb" providerId="LiveId" clId="{D1D7216E-4744-4FF3-83B4-44B242F5B4D2}" dt="2020-10-19T19:32:31.419" v="1428" actId="478"/>
          <ac:spMkLst>
            <pc:docMk/>
            <pc:sldMk cId="3272512449" sldId="261"/>
            <ac:spMk id="1033" creationId="{F460A77B-3575-4F49-B9AD-7A864086953B}"/>
          </ac:spMkLst>
        </pc:spChg>
        <pc:spChg chg="del">
          <ac:chgData name="Matthew Linden" userId="0bdf84aa4d9a12cb" providerId="LiveId" clId="{D1D7216E-4744-4FF3-83B4-44B242F5B4D2}" dt="2020-10-19T19:32:21.762" v="1425" actId="478"/>
          <ac:spMkLst>
            <pc:docMk/>
            <pc:sldMk cId="3272512449" sldId="261"/>
            <ac:spMk id="1035" creationId="{F8DE12D7-C655-4F52-94F6-8AFA97B45588}"/>
          </ac:spMkLst>
        </pc:spChg>
        <pc:picChg chg="del mod">
          <ac:chgData name="Matthew Linden" userId="0bdf84aa4d9a12cb" providerId="LiveId" clId="{D1D7216E-4744-4FF3-83B4-44B242F5B4D2}" dt="2020-10-19T19:45:16.183" v="1645" actId="478"/>
          <ac:picMkLst>
            <pc:docMk/>
            <pc:sldMk cId="3272512449" sldId="261"/>
            <ac:picMk id="62" creationId="{3FC478D1-2EBA-4FC6-AA72-433D7661957C}"/>
          </ac:picMkLst>
        </pc:picChg>
        <pc:picChg chg="del">
          <ac:chgData name="Matthew Linden" userId="0bdf84aa4d9a12cb" providerId="LiveId" clId="{D1D7216E-4744-4FF3-83B4-44B242F5B4D2}" dt="2020-10-19T18:08:47.933" v="171" actId="478"/>
          <ac:picMkLst>
            <pc:docMk/>
            <pc:sldMk cId="3272512449" sldId="261"/>
            <ac:picMk id="64" creationId="{332FA9AE-2D91-49B6-9335-8DD1189C8C49}"/>
          </ac:picMkLst>
        </pc:picChg>
        <pc:picChg chg="del">
          <ac:chgData name="Matthew Linden" userId="0bdf84aa4d9a12cb" providerId="LiveId" clId="{D1D7216E-4744-4FF3-83B4-44B242F5B4D2}" dt="2020-10-19T19:32:29.833" v="1427" actId="478"/>
          <ac:picMkLst>
            <pc:docMk/>
            <pc:sldMk cId="3272512449" sldId="261"/>
            <ac:picMk id="1026" creationId="{F28D1163-40F3-4735-8DE0-B33783B63FA1}"/>
          </ac:picMkLst>
        </pc:picChg>
        <pc:picChg chg="del">
          <ac:chgData name="Matthew Linden" userId="0bdf84aa4d9a12cb" providerId="LiveId" clId="{D1D7216E-4744-4FF3-83B4-44B242F5B4D2}" dt="2020-10-19T19:32:31.822" v="1429" actId="478"/>
          <ac:picMkLst>
            <pc:docMk/>
            <pc:sldMk cId="3272512449" sldId="261"/>
            <ac:picMk id="1034" creationId="{9275F26A-FAD8-48E2-96F6-33E9E527EC92}"/>
          </ac:picMkLst>
        </pc:picChg>
        <pc:cxnChg chg="del">
          <ac:chgData name="Matthew Linden" userId="0bdf84aa4d9a12cb" providerId="LiveId" clId="{D1D7216E-4744-4FF3-83B4-44B242F5B4D2}" dt="2020-10-19T19:32:22.404" v="1426" actId="478"/>
          <ac:cxnSpMkLst>
            <pc:docMk/>
            <pc:sldMk cId="3272512449" sldId="261"/>
            <ac:cxnSpMk id="1037" creationId="{F9A6AA9D-EFC0-47FE-BCD9-A1DC75E0D9D3}"/>
          </ac:cxnSpMkLst>
        </pc:cxnChg>
      </pc:sldChg>
      <pc:sldChg chg="addSp delSp modSp add mod">
        <pc:chgData name="Matthew Linden" userId="0bdf84aa4d9a12cb" providerId="LiveId" clId="{D1D7216E-4744-4FF3-83B4-44B242F5B4D2}" dt="2020-10-19T18:41:52.442" v="985" actId="20577"/>
        <pc:sldMkLst>
          <pc:docMk/>
          <pc:sldMk cId="3255508745" sldId="262"/>
        </pc:sldMkLst>
        <pc:spChg chg="mod">
          <ac:chgData name="Matthew Linden" userId="0bdf84aa4d9a12cb" providerId="LiveId" clId="{D1D7216E-4744-4FF3-83B4-44B242F5B4D2}" dt="2020-10-19T18:41:52.442" v="985" actId="20577"/>
          <ac:spMkLst>
            <pc:docMk/>
            <pc:sldMk cId="3255508745" sldId="262"/>
            <ac:spMk id="2" creationId="{E9EECE84-D7A5-467F-B8F3-55C668AA195A}"/>
          </ac:spMkLst>
        </pc:spChg>
        <pc:spChg chg="add mod">
          <ac:chgData name="Matthew Linden" userId="0bdf84aa4d9a12cb" providerId="LiveId" clId="{D1D7216E-4744-4FF3-83B4-44B242F5B4D2}" dt="2020-10-19T18:40:09.347" v="884" actId="1035"/>
          <ac:spMkLst>
            <pc:docMk/>
            <pc:sldMk cId="3255508745" sldId="262"/>
            <ac:spMk id="3" creationId="{610B1D3D-770D-4996-AE84-2BE7E549F94C}"/>
          </ac:spMkLst>
        </pc:spChg>
        <pc:spChg chg="mod">
          <ac:chgData name="Matthew Linden" userId="0bdf84aa4d9a12cb" providerId="LiveId" clId="{D1D7216E-4744-4FF3-83B4-44B242F5B4D2}" dt="2020-10-19T18:20:37.604" v="519" actId="1076"/>
          <ac:spMkLst>
            <pc:docMk/>
            <pc:sldMk cId="3255508745" sldId="262"/>
            <ac:spMk id="4" creationId="{0FD36C3D-DE2E-4402-B027-EC511F59CF55}"/>
          </ac:spMkLst>
        </pc:spChg>
        <pc:spChg chg="add mod">
          <ac:chgData name="Matthew Linden" userId="0bdf84aa4d9a12cb" providerId="LiveId" clId="{D1D7216E-4744-4FF3-83B4-44B242F5B4D2}" dt="2020-10-19T18:40:09.347" v="884" actId="1035"/>
          <ac:spMkLst>
            <pc:docMk/>
            <pc:sldMk cId="3255508745" sldId="262"/>
            <ac:spMk id="6" creationId="{EC49C0A0-1AB1-497A-9238-CFE0BFF283BE}"/>
          </ac:spMkLst>
        </pc:spChg>
        <pc:spChg chg="mod">
          <ac:chgData name="Matthew Linden" userId="0bdf84aa4d9a12cb" providerId="LiveId" clId="{D1D7216E-4744-4FF3-83B4-44B242F5B4D2}" dt="2020-10-19T18:39:09.736" v="819" actId="20577"/>
          <ac:spMkLst>
            <pc:docMk/>
            <pc:sldMk cId="3255508745" sldId="262"/>
            <ac:spMk id="7" creationId="{B99D6F98-3040-4667-8528-804F5E70CE31}"/>
          </ac:spMkLst>
        </pc:spChg>
        <pc:spChg chg="add del mod">
          <ac:chgData name="Matthew Linden" userId="0bdf84aa4d9a12cb" providerId="LiveId" clId="{D1D7216E-4744-4FF3-83B4-44B242F5B4D2}" dt="2020-10-19T18:23:52.374" v="629" actId="478"/>
          <ac:spMkLst>
            <pc:docMk/>
            <pc:sldMk cId="3255508745" sldId="262"/>
            <ac:spMk id="8" creationId="{7B5B95B9-33F2-4202-B9FE-2EE5FB7314FA}"/>
          </ac:spMkLst>
        </pc:spChg>
        <pc:spChg chg="mod">
          <ac:chgData name="Matthew Linden" userId="0bdf84aa4d9a12cb" providerId="LiveId" clId="{D1D7216E-4744-4FF3-83B4-44B242F5B4D2}" dt="2020-10-19T18:24:30.738" v="699" actId="20577"/>
          <ac:spMkLst>
            <pc:docMk/>
            <pc:sldMk cId="3255508745" sldId="262"/>
            <ac:spMk id="9" creationId="{FB0B49F0-F147-4819-A9A9-47B18B52E8BC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11" creationId="{7F66F964-DB79-43E1-BD00-D30813E9B3B7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13" creationId="{B036FEDB-682A-4BC7-A828-666507755C1C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15" creationId="{8468974E-DD66-4FD5-8D9F-DBC9AB882577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17" creationId="{3E57BB07-0ACE-4FE5-8EA9-583AA993FC83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19" creationId="{620BE930-D87B-4034-B666-41A2EFB7B439}"/>
          </ac:spMkLst>
        </pc:spChg>
        <pc:spChg chg="del mod">
          <ac:chgData name="Matthew Linden" userId="0bdf84aa4d9a12cb" providerId="LiveId" clId="{D1D7216E-4744-4FF3-83B4-44B242F5B4D2}" dt="2020-10-19T18:15:29.988" v="298" actId="478"/>
          <ac:spMkLst>
            <pc:docMk/>
            <pc:sldMk cId="3255508745" sldId="262"/>
            <ac:spMk id="20" creationId="{917475EE-F5BE-4528-8363-7ED9A78C4CAB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21" creationId="{C448D4CC-513B-42AF-9905-D0D97DE18D3B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23" creationId="{73867699-4AE8-42DB-A8E0-58EE20104FE5}"/>
          </ac:spMkLst>
        </pc:spChg>
        <pc:spChg chg="del">
          <ac:chgData name="Matthew Linden" userId="0bdf84aa4d9a12cb" providerId="LiveId" clId="{D1D7216E-4744-4FF3-83B4-44B242F5B4D2}" dt="2020-10-19T18:15:00.232" v="287" actId="478"/>
          <ac:spMkLst>
            <pc:docMk/>
            <pc:sldMk cId="3255508745" sldId="262"/>
            <ac:spMk id="24" creationId="{81C18D17-81FD-4679-8573-B1FB027D7BF0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25" creationId="{2FDEC449-7D8B-4884-B6E4-573EB4900A32}"/>
          </ac:spMkLst>
        </pc:spChg>
        <pc:spChg chg="del">
          <ac:chgData name="Matthew Linden" userId="0bdf84aa4d9a12cb" providerId="LiveId" clId="{D1D7216E-4744-4FF3-83B4-44B242F5B4D2}" dt="2020-10-19T18:15:00.232" v="287" actId="478"/>
          <ac:spMkLst>
            <pc:docMk/>
            <pc:sldMk cId="3255508745" sldId="262"/>
            <ac:spMk id="26" creationId="{ADD1D5D9-4B2E-4744-9F42-6AC52A7C3CDF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27" creationId="{F58D5872-647F-4AA0-ADB5-B6D11D4845B0}"/>
          </ac:spMkLst>
        </pc:spChg>
        <pc:spChg chg="del">
          <ac:chgData name="Matthew Linden" userId="0bdf84aa4d9a12cb" providerId="LiveId" clId="{D1D7216E-4744-4FF3-83B4-44B242F5B4D2}" dt="2020-10-19T18:15:00.232" v="287" actId="478"/>
          <ac:spMkLst>
            <pc:docMk/>
            <pc:sldMk cId="3255508745" sldId="262"/>
            <ac:spMk id="28" creationId="{2A0A193A-5157-418E-8445-BA90221772FE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29" creationId="{F7ED97B0-9169-42D2-9EC1-12DAE2EBA1E9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30" creationId="{17D6A7A5-BF7B-45B6-A8FC-2566172DE397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31" creationId="{647A8095-162D-4935-84D9-DD2E5283C70B}"/>
          </ac:spMkLst>
        </pc:spChg>
        <pc:spChg chg="del">
          <ac:chgData name="Matthew Linden" userId="0bdf84aa4d9a12cb" providerId="LiveId" clId="{D1D7216E-4744-4FF3-83B4-44B242F5B4D2}" dt="2020-10-19T18:15:02.632" v="288" actId="478"/>
          <ac:spMkLst>
            <pc:docMk/>
            <pc:sldMk cId="3255508745" sldId="262"/>
            <ac:spMk id="32" creationId="{A1926FCE-A577-46C2-80BF-D645139508C9}"/>
          </ac:spMkLst>
        </pc:spChg>
        <pc:spChg chg="add mod">
          <ac:chgData name="Matthew Linden" userId="0bdf84aa4d9a12cb" providerId="LiveId" clId="{D1D7216E-4744-4FF3-83B4-44B242F5B4D2}" dt="2020-10-19T18:40:05.800" v="876" actId="1035"/>
          <ac:spMkLst>
            <pc:docMk/>
            <pc:sldMk cId="3255508745" sldId="262"/>
            <ac:spMk id="33" creationId="{6505EB14-6DA5-4D0A-B26E-927C24C52189}"/>
          </ac:spMkLst>
        </pc:spChg>
        <pc:spChg chg="del">
          <ac:chgData name="Matthew Linden" userId="0bdf84aa4d9a12cb" providerId="LiveId" clId="{D1D7216E-4744-4FF3-83B4-44B242F5B4D2}" dt="2020-10-19T18:15:00.232" v="287" actId="478"/>
          <ac:spMkLst>
            <pc:docMk/>
            <pc:sldMk cId="3255508745" sldId="262"/>
            <ac:spMk id="34" creationId="{3663313E-6E9F-4C88-BFA5-95B1ACB4CA89}"/>
          </ac:spMkLst>
        </pc:spChg>
        <pc:spChg chg="del">
          <ac:chgData name="Matthew Linden" userId="0bdf84aa4d9a12cb" providerId="LiveId" clId="{D1D7216E-4744-4FF3-83B4-44B242F5B4D2}" dt="2020-10-19T18:15:00.232" v="287" actId="478"/>
          <ac:spMkLst>
            <pc:docMk/>
            <pc:sldMk cId="3255508745" sldId="262"/>
            <ac:spMk id="36" creationId="{4DC583F6-5E61-438A-B873-1602043F5FF3}"/>
          </ac:spMkLst>
        </pc:spChg>
        <pc:spChg chg="add mod">
          <ac:chgData name="Matthew Linden" userId="0bdf84aa4d9a12cb" providerId="LiveId" clId="{D1D7216E-4744-4FF3-83B4-44B242F5B4D2}" dt="2020-10-19T18:39:35.124" v="827" actId="1036"/>
          <ac:spMkLst>
            <pc:docMk/>
            <pc:sldMk cId="3255508745" sldId="262"/>
            <ac:spMk id="37" creationId="{DED61CB2-AD78-4E18-96B4-05B3CA06736B}"/>
          </ac:spMkLst>
        </pc:spChg>
        <pc:spChg chg="del">
          <ac:chgData name="Matthew Linden" userId="0bdf84aa4d9a12cb" providerId="LiveId" clId="{D1D7216E-4744-4FF3-83B4-44B242F5B4D2}" dt="2020-10-19T18:15:00.232" v="287" actId="478"/>
          <ac:spMkLst>
            <pc:docMk/>
            <pc:sldMk cId="3255508745" sldId="262"/>
            <ac:spMk id="38" creationId="{2A56CFFA-4796-4774-BED0-5332F0CEEF99}"/>
          </ac:spMkLst>
        </pc:spChg>
        <pc:spChg chg="add mod">
          <ac:chgData name="Matthew Linden" userId="0bdf84aa4d9a12cb" providerId="LiveId" clId="{D1D7216E-4744-4FF3-83B4-44B242F5B4D2}" dt="2020-10-19T18:39:35.124" v="827" actId="1036"/>
          <ac:spMkLst>
            <pc:docMk/>
            <pc:sldMk cId="3255508745" sldId="262"/>
            <ac:spMk id="39" creationId="{E63AE3BB-4247-410B-9FB1-44D874EF91A8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40" creationId="{BBCDBBA4-4FC1-455B-B93F-B3890FEB88F5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41" creationId="{A65BF8A4-0950-4C33-9D29-91718F7712D0}"/>
          </ac:spMkLst>
        </pc:spChg>
        <pc:spChg chg="del">
          <ac:chgData name="Matthew Linden" userId="0bdf84aa4d9a12cb" providerId="LiveId" clId="{D1D7216E-4744-4FF3-83B4-44B242F5B4D2}" dt="2020-10-19T18:15:02.632" v="288" actId="478"/>
          <ac:spMkLst>
            <pc:docMk/>
            <pc:sldMk cId="3255508745" sldId="262"/>
            <ac:spMk id="42" creationId="{2FF44A56-392F-41F1-A34F-87D88857FF40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43" creationId="{8C16EED4-812E-49E7-A4D5-4FD0292D51B1}"/>
          </ac:spMkLst>
        </pc:spChg>
        <pc:spChg chg="del">
          <ac:chgData name="Matthew Linden" userId="0bdf84aa4d9a12cb" providerId="LiveId" clId="{D1D7216E-4744-4FF3-83B4-44B242F5B4D2}" dt="2020-10-19T18:15:00.232" v="287" actId="478"/>
          <ac:spMkLst>
            <pc:docMk/>
            <pc:sldMk cId="3255508745" sldId="262"/>
            <ac:spMk id="44" creationId="{EC8D0E9A-21CF-44E5-8BC9-3026A5A6A712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45" creationId="{18338728-EE8F-418A-AFA6-356C925D916C}"/>
          </ac:spMkLst>
        </pc:spChg>
        <pc:spChg chg="del">
          <ac:chgData name="Matthew Linden" userId="0bdf84aa4d9a12cb" providerId="LiveId" clId="{D1D7216E-4744-4FF3-83B4-44B242F5B4D2}" dt="2020-10-19T18:15:00.232" v="287" actId="478"/>
          <ac:spMkLst>
            <pc:docMk/>
            <pc:sldMk cId="3255508745" sldId="262"/>
            <ac:spMk id="46" creationId="{68EF32FD-E8E9-4F16-8AF3-8CA041927857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47" creationId="{22801CA3-B9C3-4B41-AADA-7D79469E0F3F}"/>
          </ac:spMkLst>
        </pc:spChg>
        <pc:spChg chg="del">
          <ac:chgData name="Matthew Linden" userId="0bdf84aa4d9a12cb" providerId="LiveId" clId="{D1D7216E-4744-4FF3-83B4-44B242F5B4D2}" dt="2020-10-19T18:15:00.232" v="287" actId="478"/>
          <ac:spMkLst>
            <pc:docMk/>
            <pc:sldMk cId="3255508745" sldId="262"/>
            <ac:spMk id="48" creationId="{6D424A0C-6179-4763-975D-04AAC659A729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49" creationId="{1F36DDC4-294D-446A-8BBC-31189027C9FD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50" creationId="{3ACF027C-98F4-48A0-8C25-5D059EA7518F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51" creationId="{85E50A9C-2254-4BCD-A068-5835CCC79F9C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52" creationId="{BEE4B68E-43CB-4865-877A-899BDA9BFC65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53" creationId="{CC487987-7FB4-489B-8171-0831F900070B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54" creationId="{4FEA9714-3C69-4822-B248-F6F817D43D8C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55" creationId="{6E2B6E24-9E67-43AD-A86E-EF95A751BB07}"/>
          </ac:spMkLst>
        </pc:spChg>
        <pc:spChg chg="add mod">
          <ac:chgData name="Matthew Linden" userId="0bdf84aa4d9a12cb" providerId="LiveId" clId="{D1D7216E-4744-4FF3-83B4-44B242F5B4D2}" dt="2020-10-19T18:26:59.341" v="730" actId="1076"/>
          <ac:spMkLst>
            <pc:docMk/>
            <pc:sldMk cId="3255508745" sldId="262"/>
            <ac:spMk id="56" creationId="{DFA45551-C3C0-4544-90A7-BF0297DFEAA3}"/>
          </ac:spMkLst>
        </pc:spChg>
        <pc:spChg chg="del">
          <ac:chgData name="Matthew Linden" userId="0bdf84aa4d9a12cb" providerId="LiveId" clId="{D1D7216E-4744-4FF3-83B4-44B242F5B4D2}" dt="2020-10-19T18:26:38.236" v="724" actId="478"/>
          <ac:spMkLst>
            <pc:docMk/>
            <pc:sldMk cId="3255508745" sldId="262"/>
            <ac:spMk id="129" creationId="{C1054ADE-513B-496E-9E93-B2893F4CB01B}"/>
          </ac:spMkLst>
        </pc:spChg>
        <pc:spChg chg="del">
          <ac:chgData name="Matthew Linden" userId="0bdf84aa4d9a12cb" providerId="LiveId" clId="{D1D7216E-4744-4FF3-83B4-44B242F5B4D2}" dt="2020-10-19T18:26:38.236" v="724" actId="478"/>
          <ac:spMkLst>
            <pc:docMk/>
            <pc:sldMk cId="3255508745" sldId="262"/>
            <ac:spMk id="131" creationId="{BC992982-02A5-4B9D-8349-818DC8B0F408}"/>
          </ac:spMkLst>
        </pc:spChg>
        <pc:spChg chg="del">
          <ac:chgData name="Matthew Linden" userId="0bdf84aa4d9a12cb" providerId="LiveId" clId="{D1D7216E-4744-4FF3-83B4-44B242F5B4D2}" dt="2020-10-19T18:26:38.236" v="724" actId="478"/>
          <ac:spMkLst>
            <pc:docMk/>
            <pc:sldMk cId="3255508745" sldId="262"/>
            <ac:spMk id="133" creationId="{404D33B4-EA4E-4122-86E7-EDFDC303FB4E}"/>
          </ac:spMkLst>
        </pc:spChg>
        <pc:spChg chg="mod">
          <ac:chgData name="Matthew Linden" userId="0bdf84aa4d9a12cb" providerId="LiveId" clId="{D1D7216E-4744-4FF3-83B4-44B242F5B4D2}" dt="2020-10-19T18:27:48.873" v="745" actId="1037"/>
          <ac:spMkLst>
            <pc:docMk/>
            <pc:sldMk cId="3255508745" sldId="262"/>
            <ac:spMk id="135" creationId="{DDA9B3D2-DB60-416E-980C-37632AE9FD69}"/>
          </ac:spMkLst>
        </pc:spChg>
        <pc:spChg chg="mod">
          <ac:chgData name="Matthew Linden" userId="0bdf84aa4d9a12cb" providerId="LiveId" clId="{D1D7216E-4744-4FF3-83B4-44B242F5B4D2}" dt="2020-10-19T18:27:48.873" v="745" actId="1037"/>
          <ac:spMkLst>
            <pc:docMk/>
            <pc:sldMk cId="3255508745" sldId="262"/>
            <ac:spMk id="137" creationId="{961BD9F5-4CBB-4536-AF78-602E58815937}"/>
          </ac:spMkLst>
        </pc:spChg>
        <pc:spChg chg="del">
          <ac:chgData name="Matthew Linden" userId="0bdf84aa4d9a12cb" providerId="LiveId" clId="{D1D7216E-4744-4FF3-83B4-44B242F5B4D2}" dt="2020-10-19T18:26:41.807" v="726" actId="478"/>
          <ac:spMkLst>
            <pc:docMk/>
            <pc:sldMk cId="3255508745" sldId="262"/>
            <ac:spMk id="139" creationId="{35ADE867-50FA-4FD6-9E34-442D0ABD7512}"/>
          </ac:spMkLst>
        </pc:spChg>
        <pc:spChg chg="del">
          <ac:chgData name="Matthew Linden" userId="0bdf84aa4d9a12cb" providerId="LiveId" clId="{D1D7216E-4744-4FF3-83B4-44B242F5B4D2}" dt="2020-10-19T18:26:39.765" v="725" actId="478"/>
          <ac:spMkLst>
            <pc:docMk/>
            <pc:sldMk cId="3255508745" sldId="262"/>
            <ac:spMk id="141" creationId="{13A67CA1-08F0-4DAA-892B-11F37A99B687}"/>
          </ac:spMkLst>
        </pc:spChg>
        <pc:spChg chg="del">
          <ac:chgData name="Matthew Linden" userId="0bdf84aa4d9a12cb" providerId="LiveId" clId="{D1D7216E-4744-4FF3-83B4-44B242F5B4D2}" dt="2020-10-19T18:26:39.765" v="725" actId="478"/>
          <ac:spMkLst>
            <pc:docMk/>
            <pc:sldMk cId="3255508745" sldId="262"/>
            <ac:spMk id="143" creationId="{A02CFD1A-C302-45D5-B6A2-2758B7489CC0}"/>
          </ac:spMkLst>
        </pc:spChg>
        <pc:spChg chg="mod">
          <ac:chgData name="Matthew Linden" userId="0bdf84aa4d9a12cb" providerId="LiveId" clId="{D1D7216E-4744-4FF3-83B4-44B242F5B4D2}" dt="2020-10-19T18:39:45.903" v="858" actId="1036"/>
          <ac:spMkLst>
            <pc:docMk/>
            <pc:sldMk cId="3255508745" sldId="262"/>
            <ac:spMk id="147" creationId="{AB35BDFB-F581-46DB-8184-5111E4040CBD}"/>
          </ac:spMkLst>
        </pc:spChg>
        <pc:spChg chg="mod">
          <ac:chgData name="Matthew Linden" userId="0bdf84aa4d9a12cb" providerId="LiveId" clId="{D1D7216E-4744-4FF3-83B4-44B242F5B4D2}" dt="2020-10-19T18:39:40.981" v="830" actId="14100"/>
          <ac:spMkLst>
            <pc:docMk/>
            <pc:sldMk cId="3255508745" sldId="262"/>
            <ac:spMk id="1040" creationId="{D2F59F7C-3B6E-47C6-A8D4-5560461B9CDA}"/>
          </ac:spMkLst>
        </pc:spChg>
        <pc:spChg chg="mod">
          <ac:chgData name="Matthew Linden" userId="0bdf84aa4d9a12cb" providerId="LiveId" clId="{D1D7216E-4744-4FF3-83B4-44B242F5B4D2}" dt="2020-10-19T18:39:06.735" v="816" actId="20577"/>
          <ac:spMkLst>
            <pc:docMk/>
            <pc:sldMk cId="3255508745" sldId="262"/>
            <ac:spMk id="1046" creationId="{7BBB21A8-B093-409B-8F40-0D2754562880}"/>
          </ac:spMkLst>
        </pc:spChg>
        <pc:spChg chg="del">
          <ac:chgData name="Matthew Linden" userId="0bdf84aa4d9a12cb" providerId="LiveId" clId="{D1D7216E-4744-4FF3-83B4-44B242F5B4D2}" dt="2020-10-19T18:26:41.807" v="726" actId="478"/>
          <ac:spMkLst>
            <pc:docMk/>
            <pc:sldMk cId="3255508745" sldId="262"/>
            <ac:spMk id="1050" creationId="{EB495923-116B-422D-988B-7BCD230DB41B}"/>
          </ac:spMkLst>
        </pc:spChg>
        <pc:spChg chg="del">
          <ac:chgData name="Matthew Linden" userId="0bdf84aa4d9a12cb" providerId="LiveId" clId="{D1D7216E-4744-4FF3-83B4-44B242F5B4D2}" dt="2020-10-19T18:26:39.765" v="725" actId="478"/>
          <ac:spMkLst>
            <pc:docMk/>
            <pc:sldMk cId="3255508745" sldId="262"/>
            <ac:spMk id="1051" creationId="{7DDBCB2B-AEBE-4096-8AF7-E66490BC11BD}"/>
          </ac:spMkLst>
        </pc:spChg>
        <pc:spChg chg="del">
          <ac:chgData name="Matthew Linden" userId="0bdf84aa4d9a12cb" providerId="LiveId" clId="{D1D7216E-4744-4FF3-83B4-44B242F5B4D2}" dt="2020-10-19T18:26:39.765" v="725" actId="478"/>
          <ac:spMkLst>
            <pc:docMk/>
            <pc:sldMk cId="3255508745" sldId="262"/>
            <ac:spMk id="1052" creationId="{CDE959EB-2475-4069-88B1-60BB021A9160}"/>
          </ac:spMkLst>
        </pc:spChg>
        <pc:spChg chg="del">
          <ac:chgData name="Matthew Linden" userId="0bdf84aa4d9a12cb" providerId="LiveId" clId="{D1D7216E-4744-4FF3-83B4-44B242F5B4D2}" dt="2020-10-19T18:26:36.847" v="723" actId="478"/>
          <ac:spMkLst>
            <pc:docMk/>
            <pc:sldMk cId="3255508745" sldId="262"/>
            <ac:spMk id="1053" creationId="{0871BF5A-B89F-49D4-B669-6565E085E6CE}"/>
          </ac:spMkLst>
        </pc:spChg>
        <pc:spChg chg="del">
          <ac:chgData name="Matthew Linden" userId="0bdf84aa4d9a12cb" providerId="LiveId" clId="{D1D7216E-4744-4FF3-83B4-44B242F5B4D2}" dt="2020-10-19T18:26:36.847" v="723" actId="478"/>
          <ac:spMkLst>
            <pc:docMk/>
            <pc:sldMk cId="3255508745" sldId="262"/>
            <ac:spMk id="1054" creationId="{F1C83D02-B9A8-4E90-9B0A-900353F001D2}"/>
          </ac:spMkLst>
        </pc:spChg>
        <pc:spChg chg="del">
          <ac:chgData name="Matthew Linden" userId="0bdf84aa4d9a12cb" providerId="LiveId" clId="{D1D7216E-4744-4FF3-83B4-44B242F5B4D2}" dt="2020-10-19T18:26:36.847" v="723" actId="478"/>
          <ac:spMkLst>
            <pc:docMk/>
            <pc:sldMk cId="3255508745" sldId="262"/>
            <ac:spMk id="1055" creationId="{E854D792-3068-452E-8975-4AFD5706578E}"/>
          </ac:spMkLst>
        </pc:spChg>
        <pc:picChg chg="add mod">
          <ac:chgData name="Matthew Linden" userId="0bdf84aa4d9a12cb" providerId="LiveId" clId="{D1D7216E-4744-4FF3-83B4-44B242F5B4D2}" dt="2020-10-19T18:26:56.263" v="729" actId="1076"/>
          <ac:picMkLst>
            <pc:docMk/>
            <pc:sldMk cId="3255508745" sldId="262"/>
            <ac:picMk id="35" creationId="{CABC3D85-91EF-410B-9ED0-BB3B1C95D8C6}"/>
          </ac:picMkLst>
        </pc:picChg>
        <pc:picChg chg="mod">
          <ac:chgData name="Matthew Linden" userId="0bdf84aa4d9a12cb" providerId="LiveId" clId="{D1D7216E-4744-4FF3-83B4-44B242F5B4D2}" dt="2020-10-19T18:40:05.800" v="876" actId="1035"/>
          <ac:picMkLst>
            <pc:docMk/>
            <pc:sldMk cId="3255508745" sldId="262"/>
            <ac:picMk id="62" creationId="{3FC478D1-2EBA-4FC6-AA72-433D7661957C}"/>
          </ac:picMkLst>
        </pc:picChg>
        <pc:picChg chg="del">
          <ac:chgData name="Matthew Linden" userId="0bdf84aa4d9a12cb" providerId="LiveId" clId="{D1D7216E-4744-4FF3-83B4-44B242F5B4D2}" dt="2020-10-19T18:15:00.232" v="287" actId="478"/>
          <ac:picMkLst>
            <pc:docMk/>
            <pc:sldMk cId="3255508745" sldId="262"/>
            <ac:picMk id="64" creationId="{332FA9AE-2D91-49B6-9335-8DD1189C8C49}"/>
          </ac:picMkLst>
        </pc:picChg>
        <pc:picChg chg="del">
          <ac:chgData name="Matthew Linden" userId="0bdf84aa4d9a12cb" providerId="LiveId" clId="{D1D7216E-4744-4FF3-83B4-44B242F5B4D2}" dt="2020-10-19T18:26:41.807" v="726" actId="478"/>
          <ac:picMkLst>
            <pc:docMk/>
            <pc:sldMk cId="3255508745" sldId="262"/>
            <ac:picMk id="140" creationId="{FABC7922-72C2-4A02-8156-CFD055E9A2BB}"/>
          </ac:picMkLst>
        </pc:picChg>
        <pc:picChg chg="mod">
          <ac:chgData name="Matthew Linden" userId="0bdf84aa4d9a12cb" providerId="LiveId" clId="{D1D7216E-4744-4FF3-83B4-44B242F5B4D2}" dt="2020-10-19T18:39:45.903" v="858" actId="1036"/>
          <ac:picMkLst>
            <pc:docMk/>
            <pc:sldMk cId="3255508745" sldId="262"/>
            <ac:picMk id="145" creationId="{A48F1B01-E45B-4A5A-B28F-083BE1B7967B}"/>
          </ac:picMkLst>
        </pc:picChg>
      </pc:sldChg>
      <pc:sldChg chg="addSp delSp modSp add mod">
        <pc:chgData name="Matthew Linden" userId="0bdf84aa4d9a12cb" providerId="LiveId" clId="{D1D7216E-4744-4FF3-83B4-44B242F5B4D2}" dt="2020-10-21T00:20:02.085" v="2166" actId="20577"/>
        <pc:sldMkLst>
          <pc:docMk/>
          <pc:sldMk cId="937142826" sldId="263"/>
        </pc:sldMkLst>
        <pc:spChg chg="add del mod ord">
          <ac:chgData name="Matthew Linden" userId="0bdf84aa4d9a12cb" providerId="LiveId" clId="{D1D7216E-4744-4FF3-83B4-44B242F5B4D2}" dt="2020-10-21T00:13:11.374" v="2143" actId="478"/>
          <ac:spMkLst>
            <pc:docMk/>
            <pc:sldMk cId="937142826" sldId="263"/>
            <ac:spMk id="3" creationId="{FA710AAF-4738-4EFE-8546-0E5C74D49708}"/>
          </ac:spMkLst>
        </pc:spChg>
        <pc:spChg chg="mod ord">
          <ac:chgData name="Matthew Linden" userId="0bdf84aa4d9a12cb" providerId="LiveId" clId="{D1D7216E-4744-4FF3-83B4-44B242F5B4D2}" dt="2020-10-20T22:33:35.868" v="2136" actId="167"/>
          <ac:spMkLst>
            <pc:docMk/>
            <pc:sldMk cId="937142826" sldId="263"/>
            <ac:spMk id="4" creationId="{0FD36C3D-DE2E-4402-B027-EC511F59CF55}"/>
          </ac:spMkLst>
        </pc:spChg>
        <pc:spChg chg="add del mod ord">
          <ac:chgData name="Matthew Linden" userId="0bdf84aa4d9a12cb" providerId="LiveId" clId="{D1D7216E-4744-4FF3-83B4-44B242F5B4D2}" dt="2020-10-21T00:13:11.374" v="2143" actId="478"/>
          <ac:spMkLst>
            <pc:docMk/>
            <pc:sldMk cId="937142826" sldId="263"/>
            <ac:spMk id="6" creationId="{AF970A1E-0DD8-4DE5-9139-08E4382A5B48}"/>
          </ac:spMkLst>
        </pc:spChg>
        <pc:spChg chg="add del mod">
          <ac:chgData name="Matthew Linden" userId="0bdf84aa4d9a12cb" providerId="LiveId" clId="{D1D7216E-4744-4FF3-83B4-44B242F5B4D2}" dt="2020-10-20T22:06:09.990" v="1736" actId="478"/>
          <ac:spMkLst>
            <pc:docMk/>
            <pc:sldMk cId="937142826" sldId="263"/>
            <ac:spMk id="8" creationId="{7AF31EDB-CB6D-4487-B3E7-590DB5A210BD}"/>
          </ac:spMkLst>
        </pc:spChg>
        <pc:spChg chg="add mod ord">
          <ac:chgData name="Matthew Linden" userId="0bdf84aa4d9a12cb" providerId="LiveId" clId="{D1D7216E-4744-4FF3-83B4-44B242F5B4D2}" dt="2020-10-21T00:20:02.085" v="2166" actId="20577"/>
          <ac:spMkLst>
            <pc:docMk/>
            <pc:sldMk cId="937142826" sldId="263"/>
            <ac:spMk id="9" creationId="{7AEDB6B8-D78C-454D-A82B-020120B7B31F}"/>
          </ac:spMkLst>
        </pc:spChg>
        <pc:spChg chg="mod">
          <ac:chgData name="Matthew Linden" userId="0bdf84aa4d9a12cb" providerId="LiveId" clId="{D1D7216E-4744-4FF3-83B4-44B242F5B4D2}" dt="2020-10-20T22:12:18.960" v="2012" actId="1076"/>
          <ac:spMkLst>
            <pc:docMk/>
            <pc:sldMk cId="937142826" sldId="263"/>
            <ac:spMk id="11" creationId="{9AF2FF8A-BF09-4D69-9CED-736848A7211A}"/>
          </ac:spMkLst>
        </pc:spChg>
        <pc:spChg chg="add mod">
          <ac:chgData name="Matthew Linden" userId="0bdf84aa4d9a12cb" providerId="LiveId" clId="{D1D7216E-4744-4FF3-83B4-44B242F5B4D2}" dt="2020-10-20T22:07:30.692" v="1814" actId="1076"/>
          <ac:spMkLst>
            <pc:docMk/>
            <pc:sldMk cId="937142826" sldId="263"/>
            <ac:spMk id="12" creationId="{FCD7A705-9C11-482A-9F73-799202207B05}"/>
          </ac:spMkLst>
        </pc:spChg>
        <pc:spChg chg="del mod">
          <ac:chgData name="Matthew Linden" userId="0bdf84aa4d9a12cb" providerId="LiveId" clId="{D1D7216E-4744-4FF3-83B4-44B242F5B4D2}" dt="2020-10-20T22:11:06.066" v="1943" actId="478"/>
          <ac:spMkLst>
            <pc:docMk/>
            <pc:sldMk cId="937142826" sldId="263"/>
            <ac:spMk id="13" creationId="{97D82890-24A8-49E4-A6A8-5F18D2BDBF95}"/>
          </ac:spMkLst>
        </pc:spChg>
        <pc:spChg chg="mod">
          <ac:chgData name="Matthew Linden" userId="0bdf84aa4d9a12cb" providerId="LiveId" clId="{D1D7216E-4744-4FF3-83B4-44B242F5B4D2}" dt="2020-10-20T22:03:32.927" v="1693" actId="1076"/>
          <ac:spMkLst>
            <pc:docMk/>
            <pc:sldMk cId="937142826" sldId="263"/>
            <ac:spMk id="14" creationId="{7A240E62-B66C-4F14-984C-EE8C28D612F4}"/>
          </ac:spMkLst>
        </pc:spChg>
        <pc:spChg chg="add mod">
          <ac:chgData name="Matthew Linden" userId="0bdf84aa4d9a12cb" providerId="LiveId" clId="{D1D7216E-4744-4FF3-83B4-44B242F5B4D2}" dt="2020-10-20T22:13:15.305" v="2024" actId="120"/>
          <ac:spMkLst>
            <pc:docMk/>
            <pc:sldMk cId="937142826" sldId="263"/>
            <ac:spMk id="15" creationId="{0AC5117E-9C59-4C1F-8B3D-5DBEF546E720}"/>
          </ac:spMkLst>
        </pc:spChg>
        <pc:spChg chg="add mod">
          <ac:chgData name="Matthew Linden" userId="0bdf84aa4d9a12cb" providerId="LiveId" clId="{D1D7216E-4744-4FF3-83B4-44B242F5B4D2}" dt="2020-10-20T22:12:11.065" v="2008" actId="1035"/>
          <ac:spMkLst>
            <pc:docMk/>
            <pc:sldMk cId="937142826" sldId="263"/>
            <ac:spMk id="16" creationId="{2A567434-4984-40D8-A8CC-E2C726633683}"/>
          </ac:spMkLst>
        </pc:spChg>
        <pc:spChg chg="add del mod">
          <ac:chgData name="Matthew Linden" userId="0bdf84aa4d9a12cb" providerId="LiveId" clId="{D1D7216E-4744-4FF3-83B4-44B242F5B4D2}" dt="2020-10-21T00:13:11.374" v="2143" actId="478"/>
          <ac:spMkLst>
            <pc:docMk/>
            <pc:sldMk cId="937142826" sldId="263"/>
            <ac:spMk id="17" creationId="{B587BA7C-36D5-491D-8C38-6086B1108E01}"/>
          </ac:spMkLst>
        </pc:spChg>
        <pc:spChg chg="add mod">
          <ac:chgData name="Matthew Linden" userId="0bdf84aa4d9a12cb" providerId="LiveId" clId="{D1D7216E-4744-4FF3-83B4-44B242F5B4D2}" dt="2020-10-20T22:13:15.049" v="2023" actId="120"/>
          <ac:spMkLst>
            <pc:docMk/>
            <pc:sldMk cId="937142826" sldId="263"/>
            <ac:spMk id="19" creationId="{88C2EC57-0681-4706-B7E0-DE10CFD10D9C}"/>
          </ac:spMkLst>
        </pc:spChg>
        <pc:spChg chg="add del mod">
          <ac:chgData name="Matthew Linden" userId="0bdf84aa4d9a12cb" providerId="LiveId" clId="{D1D7216E-4744-4FF3-83B4-44B242F5B4D2}" dt="2020-10-20T22:09:20.844" v="1896" actId="478"/>
          <ac:spMkLst>
            <pc:docMk/>
            <pc:sldMk cId="937142826" sldId="263"/>
            <ac:spMk id="20" creationId="{CC3DA13F-9D2E-475A-B091-E30D8CBFB198}"/>
          </ac:spMkLst>
        </pc:spChg>
        <pc:spChg chg="add del mod">
          <ac:chgData name="Matthew Linden" userId="0bdf84aa4d9a12cb" providerId="LiveId" clId="{D1D7216E-4744-4FF3-83B4-44B242F5B4D2}" dt="2020-10-20T22:09:34.292" v="1899" actId="478"/>
          <ac:spMkLst>
            <pc:docMk/>
            <pc:sldMk cId="937142826" sldId="263"/>
            <ac:spMk id="21" creationId="{2EB464D4-0364-41CA-A7CB-5EAE40A41E1F}"/>
          </ac:spMkLst>
        </pc:spChg>
        <pc:spChg chg="add mod">
          <ac:chgData name="Matthew Linden" userId="0bdf84aa4d9a12cb" providerId="LiveId" clId="{D1D7216E-4744-4FF3-83B4-44B242F5B4D2}" dt="2020-10-20T22:24:59.630" v="2124" actId="1036"/>
          <ac:spMkLst>
            <pc:docMk/>
            <pc:sldMk cId="937142826" sldId="263"/>
            <ac:spMk id="23" creationId="{C276A30D-636C-4DEF-8DBD-7C39D7FF2BC7}"/>
          </ac:spMkLst>
        </pc:spChg>
        <pc:spChg chg="add del mod">
          <ac:chgData name="Matthew Linden" userId="0bdf84aa4d9a12cb" providerId="LiveId" clId="{D1D7216E-4744-4FF3-83B4-44B242F5B4D2}" dt="2020-10-21T00:12:23.639" v="2137" actId="478"/>
          <ac:spMkLst>
            <pc:docMk/>
            <pc:sldMk cId="937142826" sldId="263"/>
            <ac:spMk id="24" creationId="{24693E10-3D72-4704-B546-180C20EBD50B}"/>
          </ac:spMkLst>
        </pc:spChg>
        <pc:spChg chg="add mod">
          <ac:chgData name="Matthew Linden" userId="0bdf84aa4d9a12cb" providerId="LiveId" clId="{D1D7216E-4744-4FF3-83B4-44B242F5B4D2}" dt="2020-10-20T22:24:59.630" v="2124" actId="1036"/>
          <ac:spMkLst>
            <pc:docMk/>
            <pc:sldMk cId="937142826" sldId="263"/>
            <ac:spMk id="25" creationId="{6D7173BA-51BB-47D0-A47C-4B80CEBB962E}"/>
          </ac:spMkLst>
        </pc:spChg>
        <pc:spChg chg="add del mod">
          <ac:chgData name="Matthew Linden" userId="0bdf84aa4d9a12cb" providerId="LiveId" clId="{D1D7216E-4744-4FF3-83B4-44B242F5B4D2}" dt="2020-10-21T00:12:24.638" v="2138" actId="478"/>
          <ac:spMkLst>
            <pc:docMk/>
            <pc:sldMk cId="937142826" sldId="263"/>
            <ac:spMk id="26" creationId="{911366AF-0DA1-44AC-BCD8-D18437D943E2}"/>
          </ac:spMkLst>
        </pc:spChg>
        <pc:spChg chg="add mod">
          <ac:chgData name="Matthew Linden" userId="0bdf84aa4d9a12cb" providerId="LiveId" clId="{D1D7216E-4744-4FF3-83B4-44B242F5B4D2}" dt="2020-10-20T22:24:59.630" v="2124" actId="1036"/>
          <ac:spMkLst>
            <pc:docMk/>
            <pc:sldMk cId="937142826" sldId="263"/>
            <ac:spMk id="27" creationId="{909A5390-4D7B-423A-816F-7502463EC2C6}"/>
          </ac:spMkLst>
        </pc:spChg>
        <pc:spChg chg="add del mod">
          <ac:chgData name="Matthew Linden" userId="0bdf84aa4d9a12cb" providerId="LiveId" clId="{D1D7216E-4744-4FF3-83B4-44B242F5B4D2}" dt="2020-10-21T00:12:25.308" v="2139" actId="478"/>
          <ac:spMkLst>
            <pc:docMk/>
            <pc:sldMk cId="937142826" sldId="263"/>
            <ac:spMk id="28" creationId="{0BC03FB9-171D-4836-A354-33289F989EB6}"/>
          </ac:spMkLst>
        </pc:spChg>
        <pc:spChg chg="add mod">
          <ac:chgData name="Matthew Linden" userId="0bdf84aa4d9a12cb" providerId="LiveId" clId="{D1D7216E-4744-4FF3-83B4-44B242F5B4D2}" dt="2020-10-20T22:24:59.630" v="2124" actId="1036"/>
          <ac:spMkLst>
            <pc:docMk/>
            <pc:sldMk cId="937142826" sldId="263"/>
            <ac:spMk id="29" creationId="{CC544EA4-28D3-46F5-BAD0-9D356A16299E}"/>
          </ac:spMkLst>
        </pc:spChg>
        <pc:spChg chg="add del mod">
          <ac:chgData name="Matthew Linden" userId="0bdf84aa4d9a12cb" providerId="LiveId" clId="{D1D7216E-4744-4FF3-83B4-44B242F5B4D2}" dt="2020-10-21T00:12:26.031" v="2140" actId="478"/>
          <ac:spMkLst>
            <pc:docMk/>
            <pc:sldMk cId="937142826" sldId="263"/>
            <ac:spMk id="30" creationId="{CB652BE0-3B96-414B-8784-C258FC90AEEB}"/>
          </ac:spMkLst>
        </pc:spChg>
        <pc:spChg chg="add mod">
          <ac:chgData name="Matthew Linden" userId="0bdf84aa4d9a12cb" providerId="LiveId" clId="{D1D7216E-4744-4FF3-83B4-44B242F5B4D2}" dt="2020-10-20T22:24:59.630" v="2124" actId="1036"/>
          <ac:spMkLst>
            <pc:docMk/>
            <pc:sldMk cId="937142826" sldId="263"/>
            <ac:spMk id="31" creationId="{5FB4D46D-AE28-40CE-80E8-9D8F650675A3}"/>
          </ac:spMkLst>
        </pc:spChg>
        <pc:spChg chg="add del mod">
          <ac:chgData name="Matthew Linden" userId="0bdf84aa4d9a12cb" providerId="LiveId" clId="{D1D7216E-4744-4FF3-83B4-44B242F5B4D2}" dt="2020-10-21T00:12:26.710" v="2141" actId="478"/>
          <ac:spMkLst>
            <pc:docMk/>
            <pc:sldMk cId="937142826" sldId="263"/>
            <ac:spMk id="32" creationId="{D0570B33-4F82-4570-B5B0-821652D8B98C}"/>
          </ac:spMkLst>
        </pc:spChg>
        <pc:spChg chg="add mod">
          <ac:chgData name="Matthew Linden" userId="0bdf84aa4d9a12cb" providerId="LiveId" clId="{D1D7216E-4744-4FF3-83B4-44B242F5B4D2}" dt="2020-10-20T22:24:59.630" v="2124" actId="1036"/>
          <ac:spMkLst>
            <pc:docMk/>
            <pc:sldMk cId="937142826" sldId="263"/>
            <ac:spMk id="33" creationId="{987E1B5A-2070-4CDA-8423-1FFD1877C74F}"/>
          </ac:spMkLst>
        </pc:spChg>
        <pc:spChg chg="add del mod">
          <ac:chgData name="Matthew Linden" userId="0bdf84aa4d9a12cb" providerId="LiveId" clId="{D1D7216E-4744-4FF3-83B4-44B242F5B4D2}" dt="2020-10-20T22:11:35.048" v="1948" actId="478"/>
          <ac:spMkLst>
            <pc:docMk/>
            <pc:sldMk cId="937142826" sldId="263"/>
            <ac:spMk id="34" creationId="{DAD86D0A-1DAB-4C2B-84C4-086506535EEE}"/>
          </ac:spMkLst>
        </pc:spChg>
        <pc:spChg chg="add mod">
          <ac:chgData name="Matthew Linden" userId="0bdf84aa4d9a12cb" providerId="LiveId" clId="{D1D7216E-4744-4FF3-83B4-44B242F5B4D2}" dt="2020-10-20T22:14:01.800" v="2064" actId="1035"/>
          <ac:spMkLst>
            <pc:docMk/>
            <pc:sldMk cId="937142826" sldId="263"/>
            <ac:spMk id="35" creationId="{0A66DFD8-6F2E-4175-A613-38C0A51572CE}"/>
          </ac:spMkLst>
        </pc:spChg>
        <pc:spChg chg="add mod">
          <ac:chgData name="Matthew Linden" userId="0bdf84aa4d9a12cb" providerId="LiveId" clId="{D1D7216E-4744-4FF3-83B4-44B242F5B4D2}" dt="2020-10-20T22:11:59.252" v="1988" actId="1076"/>
          <ac:spMkLst>
            <pc:docMk/>
            <pc:sldMk cId="937142826" sldId="263"/>
            <ac:spMk id="36" creationId="{A44B0649-C4E7-4609-AA42-509E66B8C169}"/>
          </ac:spMkLst>
        </pc:spChg>
        <pc:spChg chg="add del mod">
          <ac:chgData name="Matthew Linden" userId="0bdf84aa4d9a12cb" providerId="LiveId" clId="{D1D7216E-4744-4FF3-83B4-44B242F5B4D2}" dt="2020-10-21T00:13:11.374" v="2143" actId="478"/>
          <ac:spMkLst>
            <pc:docMk/>
            <pc:sldMk cId="937142826" sldId="263"/>
            <ac:spMk id="37" creationId="{D28A131F-DB54-4797-B607-79CBC70911AE}"/>
          </ac:spMkLst>
        </pc:spChg>
        <pc:spChg chg="add del mod">
          <ac:chgData name="Matthew Linden" userId="0bdf84aa4d9a12cb" providerId="LiveId" clId="{D1D7216E-4744-4FF3-83B4-44B242F5B4D2}" dt="2020-10-21T00:13:11.374" v="2143" actId="478"/>
          <ac:spMkLst>
            <pc:docMk/>
            <pc:sldMk cId="937142826" sldId="263"/>
            <ac:spMk id="38" creationId="{96ACF22A-4169-4EA3-BAEA-2F7DFDBC7BE7}"/>
          </ac:spMkLst>
        </pc:spChg>
        <pc:spChg chg="add del mod">
          <ac:chgData name="Matthew Linden" userId="0bdf84aa4d9a12cb" providerId="LiveId" clId="{D1D7216E-4744-4FF3-83B4-44B242F5B4D2}" dt="2020-10-21T00:13:11.374" v="2143" actId="478"/>
          <ac:spMkLst>
            <pc:docMk/>
            <pc:sldMk cId="937142826" sldId="263"/>
            <ac:spMk id="39" creationId="{233647BC-DE7F-456B-A268-A63A882B9284}"/>
          </ac:spMkLst>
        </pc:spChg>
        <pc:spChg chg="add del mod">
          <ac:chgData name="Matthew Linden" userId="0bdf84aa4d9a12cb" providerId="LiveId" clId="{D1D7216E-4744-4FF3-83B4-44B242F5B4D2}" dt="2020-10-21T00:13:11.374" v="2143" actId="478"/>
          <ac:spMkLst>
            <pc:docMk/>
            <pc:sldMk cId="937142826" sldId="263"/>
            <ac:spMk id="40" creationId="{58B6CF3C-CFB5-44F3-BD0D-0DA5924C2596}"/>
          </ac:spMkLst>
        </pc:spChg>
        <pc:spChg chg="add mod">
          <ac:chgData name="Matthew Linden" userId="0bdf84aa4d9a12cb" providerId="LiveId" clId="{D1D7216E-4744-4FF3-83B4-44B242F5B4D2}" dt="2020-10-20T22:15:44.620" v="2108" actId="20577"/>
          <ac:spMkLst>
            <pc:docMk/>
            <pc:sldMk cId="937142826" sldId="263"/>
            <ac:spMk id="41" creationId="{FE170BDB-35DF-4AA9-8856-41235A044171}"/>
          </ac:spMkLst>
        </pc:spChg>
        <pc:spChg chg="add del mod">
          <ac:chgData name="Matthew Linden" userId="0bdf84aa4d9a12cb" providerId="LiveId" clId="{D1D7216E-4744-4FF3-83B4-44B242F5B4D2}" dt="2020-10-21T00:16:36.697" v="2146" actId="478"/>
          <ac:spMkLst>
            <pc:docMk/>
            <pc:sldMk cId="937142826" sldId="263"/>
            <ac:spMk id="42" creationId="{3C5B66D5-5531-4973-8EE5-4A6504B0098D}"/>
          </ac:spMkLst>
        </pc:spChg>
        <pc:spChg chg="mod">
          <ac:chgData name="Matthew Linden" userId="0bdf84aa4d9a12cb" providerId="LiveId" clId="{D1D7216E-4744-4FF3-83B4-44B242F5B4D2}" dt="2020-10-20T22:12:11.065" v="2008" actId="1035"/>
          <ac:spMkLst>
            <pc:docMk/>
            <pc:sldMk cId="937142826" sldId="263"/>
            <ac:spMk id="67" creationId="{8890F418-A08D-4575-AEE6-1296F9A09E3C}"/>
          </ac:spMkLst>
        </pc:spChg>
        <pc:spChg chg="del">
          <ac:chgData name="Matthew Linden" userId="0bdf84aa4d9a12cb" providerId="LiveId" clId="{D1D7216E-4744-4FF3-83B4-44B242F5B4D2}" dt="2020-10-20T22:25:07.682" v="2126" actId="478"/>
          <ac:spMkLst>
            <pc:docMk/>
            <pc:sldMk cId="937142826" sldId="263"/>
            <ac:spMk id="1033" creationId="{F460A77B-3575-4F49-B9AD-7A864086953B}"/>
          </ac:spMkLst>
        </pc:spChg>
        <pc:spChg chg="del">
          <ac:chgData name="Matthew Linden" userId="0bdf84aa4d9a12cb" providerId="LiveId" clId="{D1D7216E-4744-4FF3-83B4-44B242F5B4D2}" dt="2020-10-20T22:24:40.754" v="2110" actId="478"/>
          <ac:spMkLst>
            <pc:docMk/>
            <pc:sldMk cId="937142826" sldId="263"/>
            <ac:spMk id="1035" creationId="{F8DE12D7-C655-4F52-94F6-8AFA97B45588}"/>
          </ac:spMkLst>
        </pc:spChg>
        <pc:picChg chg="mod">
          <ac:chgData name="Matthew Linden" userId="0bdf84aa4d9a12cb" providerId="LiveId" clId="{D1D7216E-4744-4FF3-83B4-44B242F5B4D2}" dt="2020-10-20T22:14:01.800" v="2064" actId="1035"/>
          <ac:picMkLst>
            <pc:docMk/>
            <pc:sldMk cId="937142826" sldId="263"/>
            <ac:picMk id="62" creationId="{3FC478D1-2EBA-4FC6-AA72-433D7661957C}"/>
          </ac:picMkLst>
        </pc:picChg>
        <pc:picChg chg="mod">
          <ac:chgData name="Matthew Linden" userId="0bdf84aa4d9a12cb" providerId="LiveId" clId="{D1D7216E-4744-4FF3-83B4-44B242F5B4D2}" dt="2020-10-20T22:25:02.561" v="2125" actId="1076"/>
          <ac:picMkLst>
            <pc:docMk/>
            <pc:sldMk cId="937142826" sldId="263"/>
            <ac:picMk id="1026" creationId="{F28D1163-40F3-4735-8DE0-B33783B63FA1}"/>
          </ac:picMkLst>
        </pc:picChg>
        <pc:picChg chg="del">
          <ac:chgData name="Matthew Linden" userId="0bdf84aa4d9a12cb" providerId="LiveId" clId="{D1D7216E-4744-4FF3-83B4-44B242F5B4D2}" dt="2020-10-20T22:25:07.682" v="2126" actId="478"/>
          <ac:picMkLst>
            <pc:docMk/>
            <pc:sldMk cId="937142826" sldId="263"/>
            <ac:picMk id="1034" creationId="{9275F26A-FAD8-48E2-96F6-33E9E527EC92}"/>
          </ac:picMkLst>
        </pc:picChg>
        <pc:cxnChg chg="del">
          <ac:chgData name="Matthew Linden" userId="0bdf84aa4d9a12cb" providerId="LiveId" clId="{D1D7216E-4744-4FF3-83B4-44B242F5B4D2}" dt="2020-10-20T22:24:39.245" v="2109" actId="478"/>
          <ac:cxnSpMkLst>
            <pc:docMk/>
            <pc:sldMk cId="937142826" sldId="263"/>
            <ac:cxnSpMk id="1037" creationId="{F9A6AA9D-EFC0-47FE-BCD9-A1DC75E0D9D3}"/>
          </ac:cxnSpMkLst>
        </pc:cxnChg>
      </pc:sldChg>
      <pc:sldChg chg="add del">
        <pc:chgData name="Matthew Linden" userId="0bdf84aa4d9a12cb" providerId="LiveId" clId="{D1D7216E-4744-4FF3-83B4-44B242F5B4D2}" dt="2020-10-20T22:01:39.686" v="1650" actId="47"/>
        <pc:sldMkLst>
          <pc:docMk/>
          <pc:sldMk cId="1832788336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7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9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9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1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8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1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7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0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7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D9E14-9A03-43E0-B529-57A0D316EA9C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D36C3D-DE2E-4402-B027-EC511F59CF55}"/>
              </a:ext>
            </a:extLst>
          </p:cNvPr>
          <p:cNvSpPr/>
          <p:nvPr/>
        </p:nvSpPr>
        <p:spPr>
          <a:xfrm>
            <a:off x="3095365" y="6222011"/>
            <a:ext cx="9982899" cy="664408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D69C602-D2AA-479D-9732-0BFE084C5BF2}"/>
              </a:ext>
            </a:extLst>
          </p:cNvPr>
          <p:cNvSpPr/>
          <p:nvPr/>
        </p:nvSpPr>
        <p:spPr>
          <a:xfrm>
            <a:off x="3112141" y="7161207"/>
            <a:ext cx="2134648" cy="480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0D7BEB8-D715-436F-8DAC-294CF37782C2}"/>
              </a:ext>
            </a:extLst>
          </p:cNvPr>
          <p:cNvSpPr/>
          <p:nvPr/>
        </p:nvSpPr>
        <p:spPr>
          <a:xfrm>
            <a:off x="3101455" y="11953789"/>
            <a:ext cx="9982898" cy="907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011AC1-1F24-4577-8C98-BEF9F9BD21B5}"/>
              </a:ext>
            </a:extLst>
          </p:cNvPr>
          <p:cNvSpPr/>
          <p:nvPr/>
        </p:nvSpPr>
        <p:spPr>
          <a:xfrm>
            <a:off x="3112143" y="6240886"/>
            <a:ext cx="9982898" cy="931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03F97F-6009-445D-B362-E087A082E093}"/>
              </a:ext>
            </a:extLst>
          </p:cNvPr>
          <p:cNvSpPr/>
          <p:nvPr/>
        </p:nvSpPr>
        <p:spPr>
          <a:xfrm>
            <a:off x="3492086" y="7648986"/>
            <a:ext cx="1325461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300C5-95F6-458E-94A4-3C5069852AAC}"/>
              </a:ext>
            </a:extLst>
          </p:cNvPr>
          <p:cNvSpPr/>
          <p:nvPr/>
        </p:nvSpPr>
        <p:spPr>
          <a:xfrm>
            <a:off x="3093066" y="12144377"/>
            <a:ext cx="9982899" cy="7337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A0E9A0-910C-45A7-9A00-989B08368859}"/>
              </a:ext>
            </a:extLst>
          </p:cNvPr>
          <p:cNvSpPr/>
          <p:nvPr/>
        </p:nvSpPr>
        <p:spPr>
          <a:xfrm>
            <a:off x="3112143" y="7064012"/>
            <a:ext cx="1929468" cy="57978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3CF67-5BD8-4952-AA99-9874F1991F89}"/>
              </a:ext>
            </a:extLst>
          </p:cNvPr>
          <p:cNvSpPr txBox="1"/>
          <p:nvPr/>
        </p:nvSpPr>
        <p:spPr>
          <a:xfrm>
            <a:off x="3338646" y="6381401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endParaRPr lang="en-US" sz="28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D6F98-3040-4667-8528-804F5E70CE31}"/>
              </a:ext>
            </a:extLst>
          </p:cNvPr>
          <p:cNvSpPr txBox="1"/>
          <p:nvPr/>
        </p:nvSpPr>
        <p:spPr>
          <a:xfrm>
            <a:off x="10548006" y="6504511"/>
            <a:ext cx="2453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 Login | View Cart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B49F0-F147-4819-A9A9-47B18B52E8BC}"/>
              </a:ext>
            </a:extLst>
          </p:cNvPr>
          <p:cNvSpPr txBox="1"/>
          <p:nvPr/>
        </p:nvSpPr>
        <p:spPr>
          <a:xfrm>
            <a:off x="3513322" y="7670209"/>
            <a:ext cx="1325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name</a:t>
            </a:r>
          </a:p>
        </p:txBody>
      </p:sp>
      <p:pic>
        <p:nvPicPr>
          <p:cNvPr id="1026" name="Picture 2" descr="react-h5-audio-player - npm">
            <a:extLst>
              <a:ext uri="{FF2B5EF4-FFF2-40B4-BE49-F238E27FC236}">
                <a16:creationId xmlns:a16="http://schemas.microsoft.com/office/drawing/2014/main" id="{F28D1163-40F3-4735-8DE0-B33783B6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213" y="10445709"/>
            <a:ext cx="2081400" cy="43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240E62-B66C-4F14-984C-EE8C28D612F4}"/>
              </a:ext>
            </a:extLst>
          </p:cNvPr>
          <p:cNvSpPr txBox="1"/>
          <p:nvPr/>
        </p:nvSpPr>
        <p:spPr>
          <a:xfrm>
            <a:off x="3298481" y="8135781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Browse artists by genre: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B8703B-53B4-483F-B985-CFF4EF6E3AAF}"/>
              </a:ext>
            </a:extLst>
          </p:cNvPr>
          <p:cNvSpPr txBox="1"/>
          <p:nvPr/>
        </p:nvSpPr>
        <p:spPr>
          <a:xfrm>
            <a:off x="3541764" y="8379369"/>
            <a:ext cx="1367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Rap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Rock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Reggae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Pop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Blues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Country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Disco 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Jazz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B3868A-A876-4E9B-95C3-8AE8E8B3B2AF}"/>
              </a:ext>
            </a:extLst>
          </p:cNvPr>
          <p:cNvSpPr txBox="1"/>
          <p:nvPr/>
        </p:nvSpPr>
        <p:spPr>
          <a:xfrm>
            <a:off x="1085851" y="6151277"/>
            <a:ext cx="200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Large Format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7475EE-F5BE-4528-8363-7ED9A78C4CAB}"/>
              </a:ext>
            </a:extLst>
          </p:cNvPr>
          <p:cNvSpPr/>
          <p:nvPr/>
        </p:nvSpPr>
        <p:spPr>
          <a:xfrm>
            <a:off x="6000401" y="7646316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C18D17-81FD-4679-8573-B1FB027D7BF0}"/>
              </a:ext>
            </a:extLst>
          </p:cNvPr>
          <p:cNvSpPr/>
          <p:nvPr/>
        </p:nvSpPr>
        <p:spPr>
          <a:xfrm>
            <a:off x="7532623" y="7646316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D1D5D9-4B2E-4744-9F42-6AC52A7C3CDF}"/>
              </a:ext>
            </a:extLst>
          </p:cNvPr>
          <p:cNvSpPr/>
          <p:nvPr/>
        </p:nvSpPr>
        <p:spPr>
          <a:xfrm>
            <a:off x="9064845" y="7646316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0A193A-5157-418E-8445-BA90221772FE}"/>
              </a:ext>
            </a:extLst>
          </p:cNvPr>
          <p:cNvSpPr/>
          <p:nvPr/>
        </p:nvSpPr>
        <p:spPr>
          <a:xfrm>
            <a:off x="10597067" y="7640543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926FCE-A577-46C2-80BF-D645139508C9}"/>
              </a:ext>
            </a:extLst>
          </p:cNvPr>
          <p:cNvSpPr/>
          <p:nvPr/>
        </p:nvSpPr>
        <p:spPr>
          <a:xfrm>
            <a:off x="6000401" y="896780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63313E-6E9F-4C88-BFA5-95B1ACB4CA89}"/>
              </a:ext>
            </a:extLst>
          </p:cNvPr>
          <p:cNvSpPr/>
          <p:nvPr/>
        </p:nvSpPr>
        <p:spPr>
          <a:xfrm>
            <a:off x="7532623" y="896780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C583F6-5E61-438A-B873-1602043F5FF3}"/>
              </a:ext>
            </a:extLst>
          </p:cNvPr>
          <p:cNvSpPr/>
          <p:nvPr/>
        </p:nvSpPr>
        <p:spPr>
          <a:xfrm>
            <a:off x="9064845" y="896780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56CFFA-4796-4774-BED0-5332F0CEEF99}"/>
              </a:ext>
            </a:extLst>
          </p:cNvPr>
          <p:cNvSpPr/>
          <p:nvPr/>
        </p:nvSpPr>
        <p:spPr>
          <a:xfrm>
            <a:off x="10597067" y="8962028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F44A56-392F-41F1-A34F-87D88857FF40}"/>
              </a:ext>
            </a:extLst>
          </p:cNvPr>
          <p:cNvSpPr/>
          <p:nvPr/>
        </p:nvSpPr>
        <p:spPr>
          <a:xfrm>
            <a:off x="6000401" y="10254343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8D0E9A-21CF-44E5-8BC9-3026A5A6A712}"/>
              </a:ext>
            </a:extLst>
          </p:cNvPr>
          <p:cNvSpPr/>
          <p:nvPr/>
        </p:nvSpPr>
        <p:spPr>
          <a:xfrm>
            <a:off x="7532623" y="10254343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EF32FD-E8E9-4F16-8AF3-8CA041927857}"/>
              </a:ext>
            </a:extLst>
          </p:cNvPr>
          <p:cNvSpPr/>
          <p:nvPr/>
        </p:nvSpPr>
        <p:spPr>
          <a:xfrm>
            <a:off x="9064845" y="10254343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D424A0C-6179-4763-975D-04AAC659A729}"/>
              </a:ext>
            </a:extLst>
          </p:cNvPr>
          <p:cNvSpPr/>
          <p:nvPr/>
        </p:nvSpPr>
        <p:spPr>
          <a:xfrm>
            <a:off x="10597067" y="10248570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5DA291-B37D-41B5-9233-CC224986C73B}"/>
              </a:ext>
            </a:extLst>
          </p:cNvPr>
          <p:cNvSpPr/>
          <p:nvPr/>
        </p:nvSpPr>
        <p:spPr>
          <a:xfrm>
            <a:off x="7602728" y="14724477"/>
            <a:ext cx="1325461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893FE4-ED9B-4B0E-A724-E68A9388EA9E}"/>
              </a:ext>
            </a:extLst>
          </p:cNvPr>
          <p:cNvSpPr txBox="1"/>
          <p:nvPr/>
        </p:nvSpPr>
        <p:spPr>
          <a:xfrm>
            <a:off x="7615311" y="14743762"/>
            <a:ext cx="1325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city</a:t>
            </a:r>
          </a:p>
        </p:txBody>
      </p:sp>
      <p:pic>
        <p:nvPicPr>
          <p:cNvPr id="62" name="Picture 2" descr="kgo.googleusercontent.com/profile_vrt_raw_bytes...">
            <a:extLst>
              <a:ext uri="{FF2B5EF4-FFF2-40B4-BE49-F238E27FC236}">
                <a16:creationId xmlns:a16="http://schemas.microsoft.com/office/drawing/2014/main" id="{3FC478D1-2EBA-4FC6-AA72-433D76619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085" y="7674180"/>
            <a:ext cx="1069634" cy="105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kgo.googleusercontent.com/profile_vrt_raw_bytes...">
            <a:extLst>
              <a:ext uri="{FF2B5EF4-FFF2-40B4-BE49-F238E27FC236}">
                <a16:creationId xmlns:a16="http://schemas.microsoft.com/office/drawing/2014/main" id="{332FA9AE-2D91-49B6-9335-8DD1189C8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307" y="7680076"/>
            <a:ext cx="1069634" cy="105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5C6D2A9-CE79-4FFF-8167-BAD7BF345A7B}"/>
              </a:ext>
            </a:extLst>
          </p:cNvPr>
          <p:cNvSpPr/>
          <p:nvPr/>
        </p:nvSpPr>
        <p:spPr>
          <a:xfrm>
            <a:off x="11773424" y="7158131"/>
            <a:ext cx="1309799" cy="480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F460A77B-3575-4F49-B9AD-7A864086953B}"/>
              </a:ext>
            </a:extLst>
          </p:cNvPr>
          <p:cNvSpPr txBox="1"/>
          <p:nvPr/>
        </p:nvSpPr>
        <p:spPr>
          <a:xfrm>
            <a:off x="3789603" y="9961539"/>
            <a:ext cx="15351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Californication</a:t>
            </a:r>
          </a:p>
          <a:p>
            <a:pPr algn="ctr"/>
            <a:r>
              <a:rPr lang="en-US" sz="700" i="1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pic>
        <p:nvPicPr>
          <p:cNvPr id="1034" name="Picture 2" descr="kgo.googleusercontent.com/profile_vrt_raw_bytes...">
            <a:extLst>
              <a:ext uri="{FF2B5EF4-FFF2-40B4-BE49-F238E27FC236}">
                <a16:creationId xmlns:a16="http://schemas.microsoft.com/office/drawing/2014/main" id="{9275F26A-FAD8-48E2-96F6-33E9E527E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816" y="9924932"/>
            <a:ext cx="458267" cy="45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2F59F7C-3B6E-47C6-A8D4-5560461B9CDA}"/>
              </a:ext>
            </a:extLst>
          </p:cNvPr>
          <p:cNvSpPr/>
          <p:nvPr/>
        </p:nvSpPr>
        <p:spPr>
          <a:xfrm>
            <a:off x="15957210" y="6070726"/>
            <a:ext cx="4572000" cy="664408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38268C26-47D1-4F2A-8AB5-A70360025963}"/>
              </a:ext>
            </a:extLst>
          </p:cNvPr>
          <p:cNvSpPr/>
          <p:nvPr/>
        </p:nvSpPr>
        <p:spPr>
          <a:xfrm>
            <a:off x="15967741" y="6085301"/>
            <a:ext cx="4552922" cy="15540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E7955FD5-CBAC-434B-A10E-D2C71673CAAE}"/>
              </a:ext>
            </a:extLst>
          </p:cNvPr>
          <p:cNvSpPr txBox="1"/>
          <p:nvPr/>
        </p:nvSpPr>
        <p:spPr>
          <a:xfrm>
            <a:off x="16194244" y="6269858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endParaRPr lang="en-US" sz="28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7871C952-B815-4E19-99BD-A360E5B86666}"/>
              </a:ext>
            </a:extLst>
          </p:cNvPr>
          <p:cNvSpPr/>
          <p:nvPr/>
        </p:nvSpPr>
        <p:spPr>
          <a:xfrm>
            <a:off x="15967741" y="6952469"/>
            <a:ext cx="1929468" cy="57978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7BBB21A8-B093-409B-8F40-0D2754562880}"/>
              </a:ext>
            </a:extLst>
          </p:cNvPr>
          <p:cNvSpPr txBox="1"/>
          <p:nvPr/>
        </p:nvSpPr>
        <p:spPr>
          <a:xfrm>
            <a:off x="18486492" y="6423746"/>
            <a:ext cx="2453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 Login | View Cart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C029ADFC-9E4A-4A25-B191-3FBBB8C58525}"/>
              </a:ext>
            </a:extLst>
          </p:cNvPr>
          <p:cNvSpPr txBox="1"/>
          <p:nvPr/>
        </p:nvSpPr>
        <p:spPr>
          <a:xfrm>
            <a:off x="16825006" y="7264567"/>
            <a:ext cx="30771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Rap Rock Reggae Pop Blues Country Disco Jazz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640A8732-8209-43C4-A2BF-1A821D4EDE6B}"/>
              </a:ext>
            </a:extLst>
          </p:cNvPr>
          <p:cNvSpPr txBox="1"/>
          <p:nvPr/>
        </p:nvSpPr>
        <p:spPr>
          <a:xfrm>
            <a:off x="13941449" y="6039734"/>
            <a:ext cx="200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Mobile Format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EB495923-116B-422D-988B-7BCD230DB41B}"/>
              </a:ext>
            </a:extLst>
          </p:cNvPr>
          <p:cNvSpPr/>
          <p:nvPr/>
        </p:nvSpPr>
        <p:spPr>
          <a:xfrm>
            <a:off x="16396561" y="7882024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7DDBCB2B-AEBE-4096-8AF7-E66490BC11BD}"/>
              </a:ext>
            </a:extLst>
          </p:cNvPr>
          <p:cNvSpPr/>
          <p:nvPr/>
        </p:nvSpPr>
        <p:spPr>
          <a:xfrm>
            <a:off x="17702280" y="7882024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CDE959EB-2475-4069-88B1-60BB021A9160}"/>
              </a:ext>
            </a:extLst>
          </p:cNvPr>
          <p:cNvSpPr/>
          <p:nvPr/>
        </p:nvSpPr>
        <p:spPr>
          <a:xfrm>
            <a:off x="19012791" y="7882024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0871BF5A-B89F-49D4-B669-6565E085E6CE}"/>
              </a:ext>
            </a:extLst>
          </p:cNvPr>
          <p:cNvSpPr/>
          <p:nvPr/>
        </p:nvSpPr>
        <p:spPr>
          <a:xfrm>
            <a:off x="16396561" y="9203509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F1C83D02-B9A8-4E90-9B0A-900353F001D2}"/>
              </a:ext>
            </a:extLst>
          </p:cNvPr>
          <p:cNvSpPr/>
          <p:nvPr/>
        </p:nvSpPr>
        <p:spPr>
          <a:xfrm>
            <a:off x="17702280" y="9203509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E854D792-3068-452E-8975-4AFD5706578E}"/>
              </a:ext>
            </a:extLst>
          </p:cNvPr>
          <p:cNvSpPr/>
          <p:nvPr/>
        </p:nvSpPr>
        <p:spPr>
          <a:xfrm>
            <a:off x="19012791" y="9203509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1054ADE-513B-496E-9E93-B2893F4CB01B}"/>
              </a:ext>
            </a:extLst>
          </p:cNvPr>
          <p:cNvSpPr/>
          <p:nvPr/>
        </p:nvSpPr>
        <p:spPr>
          <a:xfrm>
            <a:off x="16396561" y="104900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C992982-02A5-4B9D-8349-818DC8B0F408}"/>
              </a:ext>
            </a:extLst>
          </p:cNvPr>
          <p:cNvSpPr/>
          <p:nvPr/>
        </p:nvSpPr>
        <p:spPr>
          <a:xfrm>
            <a:off x="17702280" y="104900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04D33B4-EA4E-4122-86E7-EDFDC303FB4E}"/>
              </a:ext>
            </a:extLst>
          </p:cNvPr>
          <p:cNvSpPr/>
          <p:nvPr/>
        </p:nvSpPr>
        <p:spPr>
          <a:xfrm>
            <a:off x="19012791" y="104900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DA9B3D2-DB60-416E-980C-37632AE9FD69}"/>
              </a:ext>
            </a:extLst>
          </p:cNvPr>
          <p:cNvSpPr/>
          <p:nvPr/>
        </p:nvSpPr>
        <p:spPr>
          <a:xfrm>
            <a:off x="17833948" y="6921540"/>
            <a:ext cx="1044080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61BD9F5-4CBB-4536-AF78-602E58815937}"/>
              </a:ext>
            </a:extLst>
          </p:cNvPr>
          <p:cNvSpPr txBox="1"/>
          <p:nvPr/>
        </p:nvSpPr>
        <p:spPr>
          <a:xfrm>
            <a:off x="17702171" y="6959544"/>
            <a:ext cx="13254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name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5ADE867-50FA-4FD6-9E34-442D0ABD7512}"/>
              </a:ext>
            </a:extLst>
          </p:cNvPr>
          <p:cNvSpPr txBox="1"/>
          <p:nvPr/>
        </p:nvSpPr>
        <p:spPr>
          <a:xfrm>
            <a:off x="16365010" y="8268968"/>
            <a:ext cx="1295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pic>
        <p:nvPicPr>
          <p:cNvPr id="140" name="Picture 2" descr="kgo.googleusercontent.com/profile_vrt_raw_bytes...">
            <a:extLst>
              <a:ext uri="{FF2B5EF4-FFF2-40B4-BE49-F238E27FC236}">
                <a16:creationId xmlns:a16="http://schemas.microsoft.com/office/drawing/2014/main" id="{FABC7922-72C2-4A02-8156-CFD055E9A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9969" y="7923695"/>
            <a:ext cx="1069634" cy="105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13A67CA1-08F0-4DAA-892B-11F37A99B687}"/>
              </a:ext>
            </a:extLst>
          </p:cNvPr>
          <p:cNvSpPr txBox="1"/>
          <p:nvPr/>
        </p:nvSpPr>
        <p:spPr>
          <a:xfrm>
            <a:off x="17967306" y="8324696"/>
            <a:ext cx="613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…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02CFD1A-C302-45D5-B6A2-2758B7489CC0}"/>
              </a:ext>
            </a:extLst>
          </p:cNvPr>
          <p:cNvSpPr txBox="1"/>
          <p:nvPr/>
        </p:nvSpPr>
        <p:spPr>
          <a:xfrm>
            <a:off x="19319333" y="8351261"/>
            <a:ext cx="613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…</a:t>
            </a:r>
          </a:p>
        </p:txBody>
      </p:sp>
      <p:pic>
        <p:nvPicPr>
          <p:cNvPr id="145" name="Picture 2" descr="react-h5-audio-player - npm">
            <a:extLst>
              <a:ext uri="{FF2B5EF4-FFF2-40B4-BE49-F238E27FC236}">
                <a16:creationId xmlns:a16="http://schemas.microsoft.com/office/drawing/2014/main" id="{A48F1B01-E45B-4A5A-B28F-083BE1B79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262" y="12034835"/>
            <a:ext cx="2491529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B35BDFB-F581-46DB-8184-5111E4040CBD}"/>
              </a:ext>
            </a:extLst>
          </p:cNvPr>
          <p:cNvSpPr txBox="1"/>
          <p:nvPr/>
        </p:nvSpPr>
        <p:spPr>
          <a:xfrm>
            <a:off x="16154275" y="12105723"/>
            <a:ext cx="15351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Californication</a:t>
            </a:r>
          </a:p>
          <a:p>
            <a:pPr algn="ctr"/>
            <a:r>
              <a:rPr lang="en-US" sz="700" i="1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ECE84-D7A5-467F-B8F3-55C668AA195A}"/>
              </a:ext>
            </a:extLst>
          </p:cNvPr>
          <p:cNvSpPr txBox="1"/>
          <p:nvPr/>
        </p:nvSpPr>
        <p:spPr>
          <a:xfrm>
            <a:off x="8538493" y="4241840"/>
            <a:ext cx="7826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Consumer Home/Landing Page</a:t>
            </a:r>
          </a:p>
        </p:txBody>
      </p:sp>
    </p:spTree>
    <p:extLst>
      <p:ext uri="{BB962C8B-B14F-4D97-AF65-F5344CB8AC3E}">
        <p14:creationId xmlns:p14="http://schemas.microsoft.com/office/powerpoint/2010/main" val="333183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D36C3D-DE2E-4402-B027-EC511F59CF55}"/>
              </a:ext>
            </a:extLst>
          </p:cNvPr>
          <p:cNvSpPr/>
          <p:nvPr/>
        </p:nvSpPr>
        <p:spPr>
          <a:xfrm>
            <a:off x="3153588" y="6301641"/>
            <a:ext cx="9982899" cy="664408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D69C602-D2AA-479D-9732-0BFE084C5BF2}"/>
              </a:ext>
            </a:extLst>
          </p:cNvPr>
          <p:cNvSpPr/>
          <p:nvPr/>
        </p:nvSpPr>
        <p:spPr>
          <a:xfrm>
            <a:off x="3112141" y="7161207"/>
            <a:ext cx="2134648" cy="480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0D7BEB8-D715-436F-8DAC-294CF37782C2}"/>
              </a:ext>
            </a:extLst>
          </p:cNvPr>
          <p:cNvSpPr/>
          <p:nvPr/>
        </p:nvSpPr>
        <p:spPr>
          <a:xfrm>
            <a:off x="3101455" y="11953789"/>
            <a:ext cx="9982898" cy="907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011AC1-1F24-4577-8C98-BEF9F9BD21B5}"/>
              </a:ext>
            </a:extLst>
          </p:cNvPr>
          <p:cNvSpPr/>
          <p:nvPr/>
        </p:nvSpPr>
        <p:spPr>
          <a:xfrm>
            <a:off x="3112143" y="6240886"/>
            <a:ext cx="9982898" cy="931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03F97F-6009-445D-B362-E087A082E093}"/>
              </a:ext>
            </a:extLst>
          </p:cNvPr>
          <p:cNvSpPr/>
          <p:nvPr/>
        </p:nvSpPr>
        <p:spPr>
          <a:xfrm>
            <a:off x="3492086" y="7648986"/>
            <a:ext cx="1325461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300C5-95F6-458E-94A4-3C5069852AAC}"/>
              </a:ext>
            </a:extLst>
          </p:cNvPr>
          <p:cNvSpPr/>
          <p:nvPr/>
        </p:nvSpPr>
        <p:spPr>
          <a:xfrm>
            <a:off x="3093066" y="12144377"/>
            <a:ext cx="9982899" cy="7337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A0E9A0-910C-45A7-9A00-989B08368859}"/>
              </a:ext>
            </a:extLst>
          </p:cNvPr>
          <p:cNvSpPr/>
          <p:nvPr/>
        </p:nvSpPr>
        <p:spPr>
          <a:xfrm>
            <a:off x="3112143" y="7064012"/>
            <a:ext cx="1929468" cy="57978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3CF67-5BD8-4952-AA99-9874F1991F89}"/>
              </a:ext>
            </a:extLst>
          </p:cNvPr>
          <p:cNvSpPr txBox="1"/>
          <p:nvPr/>
        </p:nvSpPr>
        <p:spPr>
          <a:xfrm>
            <a:off x="3338646" y="6381401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endParaRPr lang="en-US" sz="28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D6F98-3040-4667-8528-804F5E70CE31}"/>
              </a:ext>
            </a:extLst>
          </p:cNvPr>
          <p:cNvSpPr txBox="1"/>
          <p:nvPr/>
        </p:nvSpPr>
        <p:spPr>
          <a:xfrm>
            <a:off x="10548006" y="6504511"/>
            <a:ext cx="2453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 Login  |   View Cart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B49F0-F147-4819-A9A9-47B18B52E8BC}"/>
              </a:ext>
            </a:extLst>
          </p:cNvPr>
          <p:cNvSpPr txBox="1"/>
          <p:nvPr/>
        </p:nvSpPr>
        <p:spPr>
          <a:xfrm>
            <a:off x="3513322" y="7670209"/>
            <a:ext cx="1325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pic>
        <p:nvPicPr>
          <p:cNvPr id="1026" name="Picture 2" descr="react-h5-audio-player - npm">
            <a:extLst>
              <a:ext uri="{FF2B5EF4-FFF2-40B4-BE49-F238E27FC236}">
                <a16:creationId xmlns:a16="http://schemas.microsoft.com/office/drawing/2014/main" id="{F28D1163-40F3-4735-8DE0-B33783B6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213" y="10445709"/>
            <a:ext cx="2081400" cy="43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240E62-B66C-4F14-984C-EE8C28D612F4}"/>
              </a:ext>
            </a:extLst>
          </p:cNvPr>
          <p:cNvSpPr txBox="1"/>
          <p:nvPr/>
        </p:nvSpPr>
        <p:spPr>
          <a:xfrm>
            <a:off x="3298481" y="8135781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Browse artists by genre: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B8703B-53B4-483F-B985-CFF4EF6E3AAF}"/>
              </a:ext>
            </a:extLst>
          </p:cNvPr>
          <p:cNvSpPr txBox="1"/>
          <p:nvPr/>
        </p:nvSpPr>
        <p:spPr>
          <a:xfrm>
            <a:off x="3541764" y="8379369"/>
            <a:ext cx="1367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Rap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Rock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Reggae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Pop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Blues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Country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Disco 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Jazz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B3868A-A876-4E9B-95C3-8AE8E8B3B2AF}"/>
              </a:ext>
            </a:extLst>
          </p:cNvPr>
          <p:cNvSpPr txBox="1"/>
          <p:nvPr/>
        </p:nvSpPr>
        <p:spPr>
          <a:xfrm>
            <a:off x="1085851" y="6151277"/>
            <a:ext cx="200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Large Format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5DA291-B37D-41B5-9233-CC224986C73B}"/>
              </a:ext>
            </a:extLst>
          </p:cNvPr>
          <p:cNvSpPr/>
          <p:nvPr/>
        </p:nvSpPr>
        <p:spPr>
          <a:xfrm>
            <a:off x="7602728" y="14724477"/>
            <a:ext cx="1325461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893FE4-ED9B-4B0E-A724-E68A9388EA9E}"/>
              </a:ext>
            </a:extLst>
          </p:cNvPr>
          <p:cNvSpPr txBox="1"/>
          <p:nvPr/>
        </p:nvSpPr>
        <p:spPr>
          <a:xfrm>
            <a:off x="7615311" y="14743762"/>
            <a:ext cx="1325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city</a:t>
            </a:r>
          </a:p>
        </p:txBody>
      </p:sp>
      <p:pic>
        <p:nvPicPr>
          <p:cNvPr id="62" name="Picture 2" descr="kgo.googleusercontent.com/profile_vrt_raw_bytes...">
            <a:extLst>
              <a:ext uri="{FF2B5EF4-FFF2-40B4-BE49-F238E27FC236}">
                <a16:creationId xmlns:a16="http://schemas.microsoft.com/office/drawing/2014/main" id="{3FC478D1-2EBA-4FC6-AA72-433D76619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085" y="7626554"/>
            <a:ext cx="1828800" cy="180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5C6D2A9-CE79-4FFF-8167-BAD7BF345A7B}"/>
              </a:ext>
            </a:extLst>
          </p:cNvPr>
          <p:cNvSpPr/>
          <p:nvPr/>
        </p:nvSpPr>
        <p:spPr>
          <a:xfrm>
            <a:off x="11773424" y="7158131"/>
            <a:ext cx="1309799" cy="480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F460A77B-3575-4F49-B9AD-7A864086953B}"/>
              </a:ext>
            </a:extLst>
          </p:cNvPr>
          <p:cNvSpPr txBox="1"/>
          <p:nvPr/>
        </p:nvSpPr>
        <p:spPr>
          <a:xfrm>
            <a:off x="3789603" y="9961539"/>
            <a:ext cx="15351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Californication</a:t>
            </a:r>
          </a:p>
          <a:p>
            <a:pPr algn="ctr"/>
            <a:r>
              <a:rPr lang="en-US" sz="700" i="1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pic>
        <p:nvPicPr>
          <p:cNvPr id="1034" name="Picture 2" descr="kgo.googleusercontent.com/profile_vrt_raw_bytes...">
            <a:extLst>
              <a:ext uri="{FF2B5EF4-FFF2-40B4-BE49-F238E27FC236}">
                <a16:creationId xmlns:a16="http://schemas.microsoft.com/office/drawing/2014/main" id="{9275F26A-FAD8-48E2-96F6-33E9E527E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816" y="9924932"/>
            <a:ext cx="458267" cy="45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2F59F7C-3B6E-47C6-A8D4-5560461B9CDA}"/>
              </a:ext>
            </a:extLst>
          </p:cNvPr>
          <p:cNvSpPr/>
          <p:nvPr/>
        </p:nvSpPr>
        <p:spPr>
          <a:xfrm>
            <a:off x="15957210" y="6070726"/>
            <a:ext cx="4572000" cy="72261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38268C26-47D1-4F2A-8AB5-A70360025963}"/>
              </a:ext>
            </a:extLst>
          </p:cNvPr>
          <p:cNvSpPr/>
          <p:nvPr/>
        </p:nvSpPr>
        <p:spPr>
          <a:xfrm>
            <a:off x="15967741" y="6085301"/>
            <a:ext cx="4552922" cy="15540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E7955FD5-CBAC-434B-A10E-D2C71673CAAE}"/>
              </a:ext>
            </a:extLst>
          </p:cNvPr>
          <p:cNvSpPr txBox="1"/>
          <p:nvPr/>
        </p:nvSpPr>
        <p:spPr>
          <a:xfrm>
            <a:off x="16194244" y="6269858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endParaRPr lang="en-US" sz="28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7871C952-B815-4E19-99BD-A360E5B86666}"/>
              </a:ext>
            </a:extLst>
          </p:cNvPr>
          <p:cNvSpPr/>
          <p:nvPr/>
        </p:nvSpPr>
        <p:spPr>
          <a:xfrm>
            <a:off x="15967741" y="6952469"/>
            <a:ext cx="1929468" cy="57978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7BBB21A8-B093-409B-8F40-0D2754562880}"/>
              </a:ext>
            </a:extLst>
          </p:cNvPr>
          <p:cNvSpPr txBox="1"/>
          <p:nvPr/>
        </p:nvSpPr>
        <p:spPr>
          <a:xfrm>
            <a:off x="18486492" y="6423746"/>
            <a:ext cx="2453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 </a:t>
            </a:r>
            <a:r>
              <a:rPr lang="en-US" sz="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 Login | View Cart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C029ADFC-9E4A-4A25-B191-3FBBB8C58525}"/>
              </a:ext>
            </a:extLst>
          </p:cNvPr>
          <p:cNvSpPr txBox="1"/>
          <p:nvPr/>
        </p:nvSpPr>
        <p:spPr>
          <a:xfrm>
            <a:off x="16825006" y="7264567"/>
            <a:ext cx="30771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Rap Rock Reggae Pop Blues Country Disco Jazz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640A8732-8209-43C4-A2BF-1A821D4EDE6B}"/>
              </a:ext>
            </a:extLst>
          </p:cNvPr>
          <p:cNvSpPr txBox="1"/>
          <p:nvPr/>
        </p:nvSpPr>
        <p:spPr>
          <a:xfrm>
            <a:off x="13941449" y="6039734"/>
            <a:ext cx="200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Mobile Format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DA9B3D2-DB60-416E-980C-37632AE9FD69}"/>
              </a:ext>
            </a:extLst>
          </p:cNvPr>
          <p:cNvSpPr/>
          <p:nvPr/>
        </p:nvSpPr>
        <p:spPr>
          <a:xfrm>
            <a:off x="17614873" y="6921540"/>
            <a:ext cx="1044080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61BD9F5-4CBB-4536-AF78-602E58815937}"/>
              </a:ext>
            </a:extLst>
          </p:cNvPr>
          <p:cNvSpPr txBox="1"/>
          <p:nvPr/>
        </p:nvSpPr>
        <p:spPr>
          <a:xfrm>
            <a:off x="17483096" y="6959544"/>
            <a:ext cx="13254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pic>
        <p:nvPicPr>
          <p:cNvPr id="145" name="Picture 2" descr="react-h5-audio-player - npm">
            <a:extLst>
              <a:ext uri="{FF2B5EF4-FFF2-40B4-BE49-F238E27FC236}">
                <a16:creationId xmlns:a16="http://schemas.microsoft.com/office/drawing/2014/main" id="{A48F1B01-E45B-4A5A-B28F-083BE1B79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262" y="12720635"/>
            <a:ext cx="2491529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B35BDFB-F581-46DB-8184-5111E4040CBD}"/>
              </a:ext>
            </a:extLst>
          </p:cNvPr>
          <p:cNvSpPr txBox="1"/>
          <p:nvPr/>
        </p:nvSpPr>
        <p:spPr>
          <a:xfrm>
            <a:off x="16154275" y="12791523"/>
            <a:ext cx="15351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Californication</a:t>
            </a:r>
          </a:p>
          <a:p>
            <a:pPr algn="ctr"/>
            <a:r>
              <a:rPr lang="en-US" sz="700" i="1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ECE84-D7A5-467F-B8F3-55C668AA195A}"/>
              </a:ext>
            </a:extLst>
          </p:cNvPr>
          <p:cNvSpPr txBox="1"/>
          <p:nvPr/>
        </p:nvSpPr>
        <p:spPr>
          <a:xfrm>
            <a:off x="8538493" y="4241840"/>
            <a:ext cx="7826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Creator Profile (a consumer clicks on an artist)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0B1D3D-770D-4996-AE84-2BE7E549F94C}"/>
              </a:ext>
            </a:extLst>
          </p:cNvPr>
          <p:cNvSpPr txBox="1"/>
          <p:nvPr/>
        </p:nvSpPr>
        <p:spPr>
          <a:xfrm>
            <a:off x="8112652" y="8131232"/>
            <a:ext cx="461292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>
                <a:latin typeface="Arial Rounded MT Bold" panose="020B0604020202020204" pitchFamily="34" charset="0"/>
                <a:cs typeface="Aharoni" panose="020B0604020202020204" pitchFamily="2" charset="-79"/>
              </a:defRPr>
            </a:lvl1pPr>
          </a:lstStyle>
          <a:p>
            <a:pPr algn="l"/>
            <a:r>
              <a:rPr lang="en-US" dirty="0" err="1"/>
              <a:t>Quisque</a:t>
            </a:r>
            <a:r>
              <a:rPr lang="en-US" dirty="0"/>
              <a:t> id magna ac </a:t>
            </a:r>
            <a:r>
              <a:rPr lang="en-US" dirty="0" err="1"/>
              <a:t>lacus</a:t>
            </a:r>
            <a:r>
              <a:rPr lang="en-US" dirty="0"/>
              <a:t> auctor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dictum. Sed convallis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In </a:t>
            </a:r>
            <a:r>
              <a:rPr lang="en-US" dirty="0" err="1"/>
              <a:t>hac</a:t>
            </a:r>
            <a:r>
              <a:rPr lang="en-US" dirty="0"/>
              <a:t> </a:t>
            </a:r>
            <a:r>
              <a:rPr lang="en-US" dirty="0" err="1"/>
              <a:t>habitasse</a:t>
            </a:r>
            <a:r>
              <a:rPr lang="en-US" dirty="0"/>
              <a:t> </a:t>
            </a:r>
            <a:r>
              <a:rPr lang="en-US" dirty="0" err="1"/>
              <a:t>platea</a:t>
            </a:r>
            <a:r>
              <a:rPr lang="en-US" dirty="0"/>
              <a:t> </a:t>
            </a:r>
            <a:r>
              <a:rPr lang="en-US" dirty="0" err="1"/>
              <a:t>dictumst</a:t>
            </a:r>
            <a:r>
              <a:rPr lang="en-US" dirty="0"/>
              <a:t>. Morbi et ante nisi.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convallis </a:t>
            </a:r>
            <a:r>
              <a:rPr lang="en-US" dirty="0" err="1"/>
              <a:t>nunc</a:t>
            </a:r>
            <a:r>
              <a:rPr lang="en-US" dirty="0"/>
              <a:t>, id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sed. In fermentum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ac, </a:t>
            </a:r>
            <a:r>
              <a:rPr lang="en-US" dirty="0" err="1"/>
              <a:t>molestie</a:t>
            </a:r>
            <a:r>
              <a:rPr lang="en-US" dirty="0"/>
              <a:t> diam.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9C0A0-1AB1-497A-9238-CFE0BFF283BE}"/>
              </a:ext>
            </a:extLst>
          </p:cNvPr>
          <p:cNvSpPr txBox="1"/>
          <p:nvPr/>
        </p:nvSpPr>
        <p:spPr>
          <a:xfrm>
            <a:off x="9055203" y="7897122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Biography: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6F964-DB79-43E1-BD00-D30813E9B3B7}"/>
              </a:ext>
            </a:extLst>
          </p:cNvPr>
          <p:cNvSpPr txBox="1"/>
          <p:nvPr/>
        </p:nvSpPr>
        <p:spPr>
          <a:xfrm>
            <a:off x="7668650" y="9986921"/>
            <a:ext cx="446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Arial Rounded MT Bold" panose="020B0604020202020204" pitchFamily="34" charset="0"/>
                <a:cs typeface="Aharoni" panose="020B0604020202020204" pitchFamily="2" charset="-79"/>
              </a:rPr>
              <a:t>Available Songs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36FEDB-682A-4BC7-A828-666507755C1C}"/>
              </a:ext>
            </a:extLst>
          </p:cNvPr>
          <p:cNvSpPr txBox="1"/>
          <p:nvPr/>
        </p:nvSpPr>
        <p:spPr>
          <a:xfrm>
            <a:off x="8171840" y="10256010"/>
            <a:ext cx="2059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Californication</a:t>
            </a:r>
          </a:p>
          <a:p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Under the Bridge</a:t>
            </a:r>
          </a:p>
          <a:p>
            <a:r>
              <a:rPr lang="en-US" sz="12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Otherside</a:t>
            </a:r>
            <a:endParaRPr lang="en-US" sz="12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  <a:p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Give It Away</a:t>
            </a:r>
          </a:p>
          <a:p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Dani California</a:t>
            </a:r>
          </a:p>
          <a:p>
            <a:pPr algn="ctr"/>
            <a:endParaRPr lang="en-US" sz="12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8468974E-DD66-4FD5-8D9F-DBC9AB882577}"/>
              </a:ext>
            </a:extLst>
          </p:cNvPr>
          <p:cNvSpPr/>
          <p:nvPr/>
        </p:nvSpPr>
        <p:spPr>
          <a:xfrm>
            <a:off x="8021017" y="10287429"/>
            <a:ext cx="182880" cy="18288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E57BB07-0ACE-4FE5-8EA9-583AA993FC83}"/>
              </a:ext>
            </a:extLst>
          </p:cNvPr>
          <p:cNvSpPr/>
          <p:nvPr/>
        </p:nvSpPr>
        <p:spPr>
          <a:xfrm rot="5400000">
            <a:off x="7832165" y="10292534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620BE930-D87B-4034-B666-41A2EFB7B439}"/>
              </a:ext>
            </a:extLst>
          </p:cNvPr>
          <p:cNvSpPr/>
          <p:nvPr/>
        </p:nvSpPr>
        <p:spPr>
          <a:xfrm>
            <a:off x="8021017" y="10486611"/>
            <a:ext cx="182880" cy="18288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448D4CC-513B-42AF-9905-D0D97DE18D3B}"/>
              </a:ext>
            </a:extLst>
          </p:cNvPr>
          <p:cNvSpPr/>
          <p:nvPr/>
        </p:nvSpPr>
        <p:spPr>
          <a:xfrm rot="5400000">
            <a:off x="7832165" y="10491716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Sign 22">
            <a:extLst>
              <a:ext uri="{FF2B5EF4-FFF2-40B4-BE49-F238E27FC236}">
                <a16:creationId xmlns:a16="http://schemas.microsoft.com/office/drawing/2014/main" id="{73867699-4AE8-42DB-A8E0-58EE20104FE5}"/>
              </a:ext>
            </a:extLst>
          </p:cNvPr>
          <p:cNvSpPr/>
          <p:nvPr/>
        </p:nvSpPr>
        <p:spPr>
          <a:xfrm>
            <a:off x="8021017" y="10685793"/>
            <a:ext cx="182880" cy="18288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2FDEC449-7D8B-4884-B6E4-573EB4900A32}"/>
              </a:ext>
            </a:extLst>
          </p:cNvPr>
          <p:cNvSpPr/>
          <p:nvPr/>
        </p:nvSpPr>
        <p:spPr>
          <a:xfrm rot="5400000">
            <a:off x="7832165" y="10690898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F58D5872-647F-4AA0-ADB5-B6D11D4845B0}"/>
              </a:ext>
            </a:extLst>
          </p:cNvPr>
          <p:cNvSpPr/>
          <p:nvPr/>
        </p:nvSpPr>
        <p:spPr>
          <a:xfrm>
            <a:off x="8021017" y="10884975"/>
            <a:ext cx="182880" cy="18288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7ED97B0-9169-42D2-9EC1-12DAE2EBA1E9}"/>
              </a:ext>
            </a:extLst>
          </p:cNvPr>
          <p:cNvSpPr/>
          <p:nvPr/>
        </p:nvSpPr>
        <p:spPr>
          <a:xfrm rot="5400000">
            <a:off x="7832165" y="10890080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17D6A7A5-BF7B-45B6-A8FC-2566172DE397}"/>
              </a:ext>
            </a:extLst>
          </p:cNvPr>
          <p:cNvSpPr/>
          <p:nvPr/>
        </p:nvSpPr>
        <p:spPr>
          <a:xfrm>
            <a:off x="8021017" y="11085440"/>
            <a:ext cx="182880" cy="18288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47A8095-162D-4935-84D9-DD2E5283C70B}"/>
              </a:ext>
            </a:extLst>
          </p:cNvPr>
          <p:cNvSpPr/>
          <p:nvPr/>
        </p:nvSpPr>
        <p:spPr>
          <a:xfrm rot="5400000">
            <a:off x="7832165" y="11090545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05EB14-6DA5-4D0A-B26E-927C24C52189}"/>
              </a:ext>
            </a:extLst>
          </p:cNvPr>
          <p:cNvSpPr txBox="1"/>
          <p:nvPr/>
        </p:nvSpPr>
        <p:spPr>
          <a:xfrm>
            <a:off x="5988811" y="9427756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Location: Austin, TX</a:t>
            </a:r>
          </a:p>
        </p:txBody>
      </p:sp>
      <p:pic>
        <p:nvPicPr>
          <p:cNvPr id="35" name="Picture 2" descr="kgo.googleusercontent.com/profile_vrt_raw_bytes...">
            <a:extLst>
              <a:ext uri="{FF2B5EF4-FFF2-40B4-BE49-F238E27FC236}">
                <a16:creationId xmlns:a16="http://schemas.microsoft.com/office/drawing/2014/main" id="{CABC3D85-91EF-410B-9ED0-BB3B1C95D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860" y="7747902"/>
            <a:ext cx="1371600" cy="135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ED61CB2-AD78-4E18-96B4-05B3CA06736B}"/>
              </a:ext>
            </a:extLst>
          </p:cNvPr>
          <p:cNvSpPr txBox="1"/>
          <p:nvPr/>
        </p:nvSpPr>
        <p:spPr>
          <a:xfrm>
            <a:off x="16300110" y="9806105"/>
            <a:ext cx="3886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>
                <a:latin typeface="Arial Rounded MT Bold" panose="020B0604020202020204" pitchFamily="34" charset="0"/>
                <a:cs typeface="Aharoni" panose="020B0604020202020204" pitchFamily="2" charset="-79"/>
              </a:defRPr>
            </a:lvl1pPr>
          </a:lstStyle>
          <a:p>
            <a:pPr algn="l"/>
            <a:r>
              <a:rPr lang="en-US" dirty="0" err="1"/>
              <a:t>Quisque</a:t>
            </a:r>
            <a:r>
              <a:rPr lang="en-US" dirty="0"/>
              <a:t> id magna ac </a:t>
            </a:r>
            <a:r>
              <a:rPr lang="en-US" dirty="0" err="1"/>
              <a:t>lacus</a:t>
            </a:r>
            <a:r>
              <a:rPr lang="en-US" dirty="0"/>
              <a:t> auctor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dictum. Sed convallis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In </a:t>
            </a:r>
            <a:r>
              <a:rPr lang="en-US" dirty="0" err="1"/>
              <a:t>hac</a:t>
            </a:r>
            <a:r>
              <a:rPr lang="en-US" dirty="0"/>
              <a:t> </a:t>
            </a:r>
            <a:r>
              <a:rPr lang="en-US" dirty="0" err="1"/>
              <a:t>habitasse</a:t>
            </a:r>
            <a:r>
              <a:rPr lang="en-US" dirty="0"/>
              <a:t> </a:t>
            </a:r>
            <a:r>
              <a:rPr lang="en-US" dirty="0" err="1"/>
              <a:t>platea</a:t>
            </a:r>
            <a:r>
              <a:rPr lang="en-US" dirty="0"/>
              <a:t> </a:t>
            </a:r>
            <a:r>
              <a:rPr lang="en-US" dirty="0" err="1"/>
              <a:t>dictumst</a:t>
            </a:r>
            <a:r>
              <a:rPr lang="en-US" dirty="0"/>
              <a:t>. Morbi et ante nisi.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3AE3BB-4247-410B-9FB1-44D874EF91A8}"/>
              </a:ext>
            </a:extLst>
          </p:cNvPr>
          <p:cNvSpPr txBox="1"/>
          <p:nvPr/>
        </p:nvSpPr>
        <p:spPr>
          <a:xfrm>
            <a:off x="17064291" y="9590045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Biography: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CDBBA4-4FC1-455B-B93F-B3890FEB88F5}"/>
              </a:ext>
            </a:extLst>
          </p:cNvPr>
          <p:cNvSpPr txBox="1"/>
          <p:nvPr/>
        </p:nvSpPr>
        <p:spPr>
          <a:xfrm>
            <a:off x="17379605" y="10799978"/>
            <a:ext cx="446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Arial Rounded MT Bold" panose="020B0604020202020204" pitchFamily="34" charset="0"/>
                <a:cs typeface="Aharoni" panose="020B0604020202020204" pitchFamily="2" charset="-79"/>
              </a:rPr>
              <a:t>Available Songs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5BF8A4-0950-4C33-9D29-91718F7712D0}"/>
              </a:ext>
            </a:extLst>
          </p:cNvPr>
          <p:cNvSpPr txBox="1"/>
          <p:nvPr/>
        </p:nvSpPr>
        <p:spPr>
          <a:xfrm>
            <a:off x="17882795" y="11069067"/>
            <a:ext cx="2059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Californication</a:t>
            </a:r>
          </a:p>
          <a:p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Under the Bridge</a:t>
            </a:r>
          </a:p>
          <a:p>
            <a:r>
              <a:rPr lang="en-US" sz="12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Otherside</a:t>
            </a:r>
            <a:endParaRPr lang="en-US" sz="12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  <a:p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Give It Away</a:t>
            </a:r>
          </a:p>
          <a:p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Dani California</a:t>
            </a:r>
          </a:p>
          <a:p>
            <a:pPr algn="ctr"/>
            <a:endParaRPr lang="en-US" sz="12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43" name="Plus Sign 42">
            <a:extLst>
              <a:ext uri="{FF2B5EF4-FFF2-40B4-BE49-F238E27FC236}">
                <a16:creationId xmlns:a16="http://schemas.microsoft.com/office/drawing/2014/main" id="{8C16EED4-812E-49E7-A4D5-4FD0292D51B1}"/>
              </a:ext>
            </a:extLst>
          </p:cNvPr>
          <p:cNvSpPr/>
          <p:nvPr/>
        </p:nvSpPr>
        <p:spPr>
          <a:xfrm>
            <a:off x="17731972" y="11100486"/>
            <a:ext cx="182880" cy="18288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8338728-EE8F-418A-AFA6-356C925D916C}"/>
              </a:ext>
            </a:extLst>
          </p:cNvPr>
          <p:cNvSpPr/>
          <p:nvPr/>
        </p:nvSpPr>
        <p:spPr>
          <a:xfrm rot="5400000">
            <a:off x="17543120" y="11105591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lus Sign 46">
            <a:extLst>
              <a:ext uri="{FF2B5EF4-FFF2-40B4-BE49-F238E27FC236}">
                <a16:creationId xmlns:a16="http://schemas.microsoft.com/office/drawing/2014/main" id="{22801CA3-B9C3-4B41-AADA-7D79469E0F3F}"/>
              </a:ext>
            </a:extLst>
          </p:cNvPr>
          <p:cNvSpPr/>
          <p:nvPr/>
        </p:nvSpPr>
        <p:spPr>
          <a:xfrm>
            <a:off x="17731972" y="11299668"/>
            <a:ext cx="182880" cy="18288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1F36DDC4-294D-446A-8BBC-31189027C9FD}"/>
              </a:ext>
            </a:extLst>
          </p:cNvPr>
          <p:cNvSpPr/>
          <p:nvPr/>
        </p:nvSpPr>
        <p:spPr>
          <a:xfrm rot="5400000">
            <a:off x="17543120" y="11304773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lus Sign 49">
            <a:extLst>
              <a:ext uri="{FF2B5EF4-FFF2-40B4-BE49-F238E27FC236}">
                <a16:creationId xmlns:a16="http://schemas.microsoft.com/office/drawing/2014/main" id="{3ACF027C-98F4-48A0-8C25-5D059EA7518F}"/>
              </a:ext>
            </a:extLst>
          </p:cNvPr>
          <p:cNvSpPr/>
          <p:nvPr/>
        </p:nvSpPr>
        <p:spPr>
          <a:xfrm>
            <a:off x="17731972" y="11498850"/>
            <a:ext cx="182880" cy="18288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85E50A9C-2254-4BCD-A068-5835CCC79F9C}"/>
              </a:ext>
            </a:extLst>
          </p:cNvPr>
          <p:cNvSpPr/>
          <p:nvPr/>
        </p:nvSpPr>
        <p:spPr>
          <a:xfrm rot="5400000">
            <a:off x="17543120" y="11503955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lus Sign 51">
            <a:extLst>
              <a:ext uri="{FF2B5EF4-FFF2-40B4-BE49-F238E27FC236}">
                <a16:creationId xmlns:a16="http://schemas.microsoft.com/office/drawing/2014/main" id="{BEE4B68E-43CB-4865-877A-899BDA9BFC65}"/>
              </a:ext>
            </a:extLst>
          </p:cNvPr>
          <p:cNvSpPr/>
          <p:nvPr/>
        </p:nvSpPr>
        <p:spPr>
          <a:xfrm>
            <a:off x="17731972" y="11698032"/>
            <a:ext cx="182880" cy="18288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C487987-7FB4-489B-8171-0831F900070B}"/>
              </a:ext>
            </a:extLst>
          </p:cNvPr>
          <p:cNvSpPr/>
          <p:nvPr/>
        </p:nvSpPr>
        <p:spPr>
          <a:xfrm rot="5400000">
            <a:off x="17543120" y="11703137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us Sign 53">
            <a:extLst>
              <a:ext uri="{FF2B5EF4-FFF2-40B4-BE49-F238E27FC236}">
                <a16:creationId xmlns:a16="http://schemas.microsoft.com/office/drawing/2014/main" id="{4FEA9714-3C69-4822-B248-F6F817D43D8C}"/>
              </a:ext>
            </a:extLst>
          </p:cNvPr>
          <p:cNvSpPr/>
          <p:nvPr/>
        </p:nvSpPr>
        <p:spPr>
          <a:xfrm>
            <a:off x="17731972" y="11898497"/>
            <a:ext cx="182880" cy="18288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6E2B6E24-9E67-43AD-A86E-EF95A751BB07}"/>
              </a:ext>
            </a:extLst>
          </p:cNvPr>
          <p:cNvSpPr/>
          <p:nvPr/>
        </p:nvSpPr>
        <p:spPr>
          <a:xfrm rot="5400000">
            <a:off x="17543120" y="11903602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A45551-C3C0-4544-90A7-BF0297DFEAA3}"/>
              </a:ext>
            </a:extLst>
          </p:cNvPr>
          <p:cNvSpPr txBox="1"/>
          <p:nvPr/>
        </p:nvSpPr>
        <p:spPr>
          <a:xfrm>
            <a:off x="17142121" y="9135861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Location: Austin, TX</a:t>
            </a:r>
          </a:p>
        </p:txBody>
      </p:sp>
    </p:spTree>
    <p:extLst>
      <p:ext uri="{BB962C8B-B14F-4D97-AF65-F5344CB8AC3E}">
        <p14:creationId xmlns:p14="http://schemas.microsoft.com/office/powerpoint/2010/main" val="325550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D36C3D-DE2E-4402-B027-EC511F59CF55}"/>
              </a:ext>
            </a:extLst>
          </p:cNvPr>
          <p:cNvSpPr/>
          <p:nvPr/>
        </p:nvSpPr>
        <p:spPr>
          <a:xfrm>
            <a:off x="3095365" y="6222011"/>
            <a:ext cx="9982899" cy="664408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970A1E-0DD8-4DE5-9139-08E4382A5B48}"/>
              </a:ext>
            </a:extLst>
          </p:cNvPr>
          <p:cNvSpPr/>
          <p:nvPr/>
        </p:nvSpPr>
        <p:spPr>
          <a:xfrm>
            <a:off x="8713482" y="7266265"/>
            <a:ext cx="3806626" cy="459668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710AAF-4738-4EFE-8546-0E5C74D49708}"/>
              </a:ext>
            </a:extLst>
          </p:cNvPr>
          <p:cNvSpPr/>
          <p:nvPr/>
        </p:nvSpPr>
        <p:spPr>
          <a:xfrm>
            <a:off x="3338646" y="7264567"/>
            <a:ext cx="5333162" cy="459668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D69C602-D2AA-479D-9732-0BFE084C5BF2}"/>
              </a:ext>
            </a:extLst>
          </p:cNvPr>
          <p:cNvSpPr/>
          <p:nvPr/>
        </p:nvSpPr>
        <p:spPr>
          <a:xfrm>
            <a:off x="3112141" y="7161207"/>
            <a:ext cx="2134648" cy="480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0D7BEB8-D715-436F-8DAC-294CF37782C2}"/>
              </a:ext>
            </a:extLst>
          </p:cNvPr>
          <p:cNvSpPr/>
          <p:nvPr/>
        </p:nvSpPr>
        <p:spPr>
          <a:xfrm>
            <a:off x="3101455" y="11953789"/>
            <a:ext cx="9982898" cy="907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011AC1-1F24-4577-8C98-BEF9F9BD21B5}"/>
              </a:ext>
            </a:extLst>
          </p:cNvPr>
          <p:cNvSpPr/>
          <p:nvPr/>
        </p:nvSpPr>
        <p:spPr>
          <a:xfrm>
            <a:off x="3112143" y="6240886"/>
            <a:ext cx="9982898" cy="931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300C5-95F6-458E-94A4-3C5069852AAC}"/>
              </a:ext>
            </a:extLst>
          </p:cNvPr>
          <p:cNvSpPr/>
          <p:nvPr/>
        </p:nvSpPr>
        <p:spPr>
          <a:xfrm>
            <a:off x="3093066" y="12144377"/>
            <a:ext cx="9982899" cy="7337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A0E9A0-910C-45A7-9A00-989B08368859}"/>
              </a:ext>
            </a:extLst>
          </p:cNvPr>
          <p:cNvSpPr/>
          <p:nvPr/>
        </p:nvSpPr>
        <p:spPr>
          <a:xfrm>
            <a:off x="3112143" y="7064012"/>
            <a:ext cx="1929468" cy="57978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3CF67-5BD8-4952-AA99-9874F1991F89}"/>
              </a:ext>
            </a:extLst>
          </p:cNvPr>
          <p:cNvSpPr txBox="1"/>
          <p:nvPr/>
        </p:nvSpPr>
        <p:spPr>
          <a:xfrm>
            <a:off x="3338646" y="6381401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endParaRPr lang="en-US" sz="28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D6F98-3040-4667-8528-804F5E70CE31}"/>
              </a:ext>
            </a:extLst>
          </p:cNvPr>
          <p:cNvSpPr txBox="1"/>
          <p:nvPr/>
        </p:nvSpPr>
        <p:spPr>
          <a:xfrm>
            <a:off x="10548006" y="6504511"/>
            <a:ext cx="2453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Log Out</a:t>
            </a:r>
          </a:p>
        </p:txBody>
      </p:sp>
      <p:pic>
        <p:nvPicPr>
          <p:cNvPr id="1026" name="Picture 2" descr="react-h5-audio-player - npm">
            <a:extLst>
              <a:ext uri="{FF2B5EF4-FFF2-40B4-BE49-F238E27FC236}">
                <a16:creationId xmlns:a16="http://schemas.microsoft.com/office/drawing/2014/main" id="{F28D1163-40F3-4735-8DE0-B33783B6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672" y="7792872"/>
            <a:ext cx="1507715" cy="31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240E62-B66C-4F14-984C-EE8C28D612F4}"/>
              </a:ext>
            </a:extLst>
          </p:cNvPr>
          <p:cNvSpPr txBox="1"/>
          <p:nvPr/>
        </p:nvSpPr>
        <p:spPr>
          <a:xfrm>
            <a:off x="6423811" y="6891200"/>
            <a:ext cx="3370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 Dashboard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B3868A-A876-4E9B-95C3-8AE8E8B3B2AF}"/>
              </a:ext>
            </a:extLst>
          </p:cNvPr>
          <p:cNvSpPr txBox="1"/>
          <p:nvPr/>
        </p:nvSpPr>
        <p:spPr>
          <a:xfrm>
            <a:off x="1085851" y="6151277"/>
            <a:ext cx="200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Large Format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5DA291-B37D-41B5-9233-CC224986C73B}"/>
              </a:ext>
            </a:extLst>
          </p:cNvPr>
          <p:cNvSpPr/>
          <p:nvPr/>
        </p:nvSpPr>
        <p:spPr>
          <a:xfrm>
            <a:off x="7602728" y="14724477"/>
            <a:ext cx="1325461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893FE4-ED9B-4B0E-A724-E68A9388EA9E}"/>
              </a:ext>
            </a:extLst>
          </p:cNvPr>
          <p:cNvSpPr txBox="1"/>
          <p:nvPr/>
        </p:nvSpPr>
        <p:spPr>
          <a:xfrm>
            <a:off x="7615311" y="14743762"/>
            <a:ext cx="1325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city</a:t>
            </a:r>
          </a:p>
        </p:txBody>
      </p:sp>
      <p:pic>
        <p:nvPicPr>
          <p:cNvPr id="62" name="Picture 2" descr="kgo.googleusercontent.com/profile_vrt_raw_bytes...">
            <a:extLst>
              <a:ext uri="{FF2B5EF4-FFF2-40B4-BE49-F238E27FC236}">
                <a16:creationId xmlns:a16="http://schemas.microsoft.com/office/drawing/2014/main" id="{3FC478D1-2EBA-4FC6-AA72-433D76619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153" y="7896311"/>
            <a:ext cx="1387864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5C6D2A9-CE79-4FFF-8167-BAD7BF345A7B}"/>
              </a:ext>
            </a:extLst>
          </p:cNvPr>
          <p:cNvSpPr/>
          <p:nvPr/>
        </p:nvSpPr>
        <p:spPr>
          <a:xfrm>
            <a:off x="11773424" y="7158131"/>
            <a:ext cx="1309799" cy="480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2F59F7C-3B6E-47C6-A8D4-5560461B9CDA}"/>
              </a:ext>
            </a:extLst>
          </p:cNvPr>
          <p:cNvSpPr/>
          <p:nvPr/>
        </p:nvSpPr>
        <p:spPr>
          <a:xfrm>
            <a:off x="15957210" y="6070726"/>
            <a:ext cx="4572000" cy="664408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38268C26-47D1-4F2A-8AB5-A70360025963}"/>
              </a:ext>
            </a:extLst>
          </p:cNvPr>
          <p:cNvSpPr/>
          <p:nvPr/>
        </p:nvSpPr>
        <p:spPr>
          <a:xfrm>
            <a:off x="15967741" y="6085301"/>
            <a:ext cx="4552922" cy="15540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E7955FD5-CBAC-434B-A10E-D2C71673CAAE}"/>
              </a:ext>
            </a:extLst>
          </p:cNvPr>
          <p:cNvSpPr txBox="1"/>
          <p:nvPr/>
        </p:nvSpPr>
        <p:spPr>
          <a:xfrm>
            <a:off x="16194244" y="6269858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endParaRPr lang="en-US" sz="28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72E48CBC-13B4-4BCA-B2E9-97FD48D1F454}"/>
              </a:ext>
            </a:extLst>
          </p:cNvPr>
          <p:cNvSpPr/>
          <p:nvPr/>
        </p:nvSpPr>
        <p:spPr>
          <a:xfrm>
            <a:off x="18258533" y="6921540"/>
            <a:ext cx="1044080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7871C952-B815-4E19-99BD-A360E5B86666}"/>
              </a:ext>
            </a:extLst>
          </p:cNvPr>
          <p:cNvSpPr/>
          <p:nvPr/>
        </p:nvSpPr>
        <p:spPr>
          <a:xfrm>
            <a:off x="15967741" y="6952469"/>
            <a:ext cx="1929468" cy="57978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7BBB21A8-B093-409B-8F40-0D2754562880}"/>
              </a:ext>
            </a:extLst>
          </p:cNvPr>
          <p:cNvSpPr txBox="1"/>
          <p:nvPr/>
        </p:nvSpPr>
        <p:spPr>
          <a:xfrm>
            <a:off x="18486492" y="6423746"/>
            <a:ext cx="2453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Sign Up  |  Log In | View Cart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1DC6555E-FE1F-4EE7-A88C-CF080E5DAB60}"/>
              </a:ext>
            </a:extLst>
          </p:cNvPr>
          <p:cNvSpPr txBox="1"/>
          <p:nvPr/>
        </p:nvSpPr>
        <p:spPr>
          <a:xfrm>
            <a:off x="18126756" y="6959544"/>
            <a:ext cx="13254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city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C029ADFC-9E4A-4A25-B191-3FBBB8C58525}"/>
              </a:ext>
            </a:extLst>
          </p:cNvPr>
          <p:cNvSpPr txBox="1"/>
          <p:nvPr/>
        </p:nvSpPr>
        <p:spPr>
          <a:xfrm>
            <a:off x="16825006" y="7264567"/>
            <a:ext cx="30771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Rap Rock Reggae Pop Blues Country Disco Jazz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640A8732-8209-43C4-A2BF-1A821D4EDE6B}"/>
              </a:ext>
            </a:extLst>
          </p:cNvPr>
          <p:cNvSpPr txBox="1"/>
          <p:nvPr/>
        </p:nvSpPr>
        <p:spPr>
          <a:xfrm>
            <a:off x="13941449" y="6039734"/>
            <a:ext cx="200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Mobile Format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EB495923-116B-422D-988B-7BCD230DB41B}"/>
              </a:ext>
            </a:extLst>
          </p:cNvPr>
          <p:cNvSpPr/>
          <p:nvPr/>
        </p:nvSpPr>
        <p:spPr>
          <a:xfrm>
            <a:off x="16396561" y="7882024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7DDBCB2B-AEBE-4096-8AF7-E66490BC11BD}"/>
              </a:ext>
            </a:extLst>
          </p:cNvPr>
          <p:cNvSpPr/>
          <p:nvPr/>
        </p:nvSpPr>
        <p:spPr>
          <a:xfrm>
            <a:off x="17702280" y="7882024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CDE959EB-2475-4069-88B1-60BB021A9160}"/>
              </a:ext>
            </a:extLst>
          </p:cNvPr>
          <p:cNvSpPr/>
          <p:nvPr/>
        </p:nvSpPr>
        <p:spPr>
          <a:xfrm>
            <a:off x="19012791" y="7882024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0871BF5A-B89F-49D4-B669-6565E085E6CE}"/>
              </a:ext>
            </a:extLst>
          </p:cNvPr>
          <p:cNvSpPr/>
          <p:nvPr/>
        </p:nvSpPr>
        <p:spPr>
          <a:xfrm>
            <a:off x="16396561" y="9203509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F1C83D02-B9A8-4E90-9B0A-900353F001D2}"/>
              </a:ext>
            </a:extLst>
          </p:cNvPr>
          <p:cNvSpPr/>
          <p:nvPr/>
        </p:nvSpPr>
        <p:spPr>
          <a:xfrm>
            <a:off x="17702280" y="9203509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E854D792-3068-452E-8975-4AFD5706578E}"/>
              </a:ext>
            </a:extLst>
          </p:cNvPr>
          <p:cNvSpPr/>
          <p:nvPr/>
        </p:nvSpPr>
        <p:spPr>
          <a:xfrm>
            <a:off x="19012791" y="9203509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1054ADE-513B-496E-9E93-B2893F4CB01B}"/>
              </a:ext>
            </a:extLst>
          </p:cNvPr>
          <p:cNvSpPr/>
          <p:nvPr/>
        </p:nvSpPr>
        <p:spPr>
          <a:xfrm>
            <a:off x="16396561" y="104900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C992982-02A5-4B9D-8349-818DC8B0F408}"/>
              </a:ext>
            </a:extLst>
          </p:cNvPr>
          <p:cNvSpPr/>
          <p:nvPr/>
        </p:nvSpPr>
        <p:spPr>
          <a:xfrm>
            <a:off x="17702280" y="104900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04D33B4-EA4E-4122-86E7-EDFDC303FB4E}"/>
              </a:ext>
            </a:extLst>
          </p:cNvPr>
          <p:cNvSpPr/>
          <p:nvPr/>
        </p:nvSpPr>
        <p:spPr>
          <a:xfrm>
            <a:off x="19012791" y="104900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DA9B3D2-DB60-416E-980C-37632AE9FD69}"/>
              </a:ext>
            </a:extLst>
          </p:cNvPr>
          <p:cNvSpPr/>
          <p:nvPr/>
        </p:nvSpPr>
        <p:spPr>
          <a:xfrm>
            <a:off x="17137260" y="6921540"/>
            <a:ext cx="1044080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61BD9F5-4CBB-4536-AF78-602E58815937}"/>
              </a:ext>
            </a:extLst>
          </p:cNvPr>
          <p:cNvSpPr txBox="1"/>
          <p:nvPr/>
        </p:nvSpPr>
        <p:spPr>
          <a:xfrm>
            <a:off x="17005483" y="6959544"/>
            <a:ext cx="13254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name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5ADE867-50FA-4FD6-9E34-442D0ABD7512}"/>
              </a:ext>
            </a:extLst>
          </p:cNvPr>
          <p:cNvSpPr txBox="1"/>
          <p:nvPr/>
        </p:nvSpPr>
        <p:spPr>
          <a:xfrm>
            <a:off x="16365010" y="8268968"/>
            <a:ext cx="1295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pic>
        <p:nvPicPr>
          <p:cNvPr id="140" name="Picture 2" descr="kgo.googleusercontent.com/profile_vrt_raw_bytes...">
            <a:extLst>
              <a:ext uri="{FF2B5EF4-FFF2-40B4-BE49-F238E27FC236}">
                <a16:creationId xmlns:a16="http://schemas.microsoft.com/office/drawing/2014/main" id="{FABC7922-72C2-4A02-8156-CFD055E9A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9969" y="7923695"/>
            <a:ext cx="1069634" cy="105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13A67CA1-08F0-4DAA-892B-11F37A99B687}"/>
              </a:ext>
            </a:extLst>
          </p:cNvPr>
          <p:cNvSpPr txBox="1"/>
          <p:nvPr/>
        </p:nvSpPr>
        <p:spPr>
          <a:xfrm>
            <a:off x="17967306" y="8324696"/>
            <a:ext cx="613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…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02CFD1A-C302-45D5-B6A2-2758B7489CC0}"/>
              </a:ext>
            </a:extLst>
          </p:cNvPr>
          <p:cNvSpPr txBox="1"/>
          <p:nvPr/>
        </p:nvSpPr>
        <p:spPr>
          <a:xfrm>
            <a:off x="19319333" y="8351261"/>
            <a:ext cx="613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…</a:t>
            </a:r>
          </a:p>
        </p:txBody>
      </p:sp>
      <p:pic>
        <p:nvPicPr>
          <p:cNvPr id="145" name="Picture 2" descr="react-h5-audio-player - npm">
            <a:extLst>
              <a:ext uri="{FF2B5EF4-FFF2-40B4-BE49-F238E27FC236}">
                <a16:creationId xmlns:a16="http://schemas.microsoft.com/office/drawing/2014/main" id="{A48F1B01-E45B-4A5A-B28F-083BE1B79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262" y="12034835"/>
            <a:ext cx="2491529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B35BDFB-F581-46DB-8184-5111E4040CBD}"/>
              </a:ext>
            </a:extLst>
          </p:cNvPr>
          <p:cNvSpPr txBox="1"/>
          <p:nvPr/>
        </p:nvSpPr>
        <p:spPr>
          <a:xfrm>
            <a:off x="16154275" y="12105723"/>
            <a:ext cx="15351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Californication</a:t>
            </a:r>
          </a:p>
          <a:p>
            <a:pPr algn="ctr"/>
            <a:r>
              <a:rPr lang="en-US" sz="700" i="1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ECE84-D7A5-467F-B8F3-55C668AA195A}"/>
              </a:ext>
            </a:extLst>
          </p:cNvPr>
          <p:cNvSpPr txBox="1"/>
          <p:nvPr/>
        </p:nvSpPr>
        <p:spPr>
          <a:xfrm>
            <a:off x="8538493" y="4241840"/>
            <a:ext cx="7826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Creator Dashboard (a creator logs in and lands on their dashboard)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90F418-A08D-4575-AEE6-1296F9A09E3C}"/>
              </a:ext>
            </a:extLst>
          </p:cNvPr>
          <p:cNvSpPr txBox="1"/>
          <p:nvPr/>
        </p:nvSpPr>
        <p:spPr>
          <a:xfrm>
            <a:off x="3442076" y="10052480"/>
            <a:ext cx="509456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>
                <a:latin typeface="Arial Rounded MT Bold" panose="020B0604020202020204" pitchFamily="34" charset="0"/>
                <a:cs typeface="Aharoni" panose="020B0604020202020204" pitchFamily="2" charset="-79"/>
              </a:defRPr>
            </a:lvl1pPr>
          </a:lstStyle>
          <a:p>
            <a:pPr algn="l"/>
            <a:r>
              <a:rPr lang="en-US" dirty="0" err="1"/>
              <a:t>Quisque</a:t>
            </a:r>
            <a:r>
              <a:rPr lang="en-US" dirty="0"/>
              <a:t> id magna ac </a:t>
            </a:r>
            <a:r>
              <a:rPr lang="en-US" dirty="0" err="1"/>
              <a:t>lacus</a:t>
            </a:r>
            <a:r>
              <a:rPr lang="en-US" dirty="0"/>
              <a:t> auctor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dictum. Sed convallis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In </a:t>
            </a:r>
            <a:r>
              <a:rPr lang="en-US" dirty="0" err="1"/>
              <a:t>hac</a:t>
            </a:r>
            <a:r>
              <a:rPr lang="en-US" dirty="0"/>
              <a:t> </a:t>
            </a:r>
            <a:r>
              <a:rPr lang="en-US" dirty="0" err="1"/>
              <a:t>habitasse</a:t>
            </a:r>
            <a:r>
              <a:rPr lang="en-US" dirty="0"/>
              <a:t> </a:t>
            </a:r>
            <a:r>
              <a:rPr lang="en-US" dirty="0" err="1"/>
              <a:t>platea</a:t>
            </a:r>
            <a:r>
              <a:rPr lang="en-US" dirty="0"/>
              <a:t> </a:t>
            </a:r>
            <a:r>
              <a:rPr lang="en-US" dirty="0" err="1"/>
              <a:t>dictumst</a:t>
            </a:r>
            <a:r>
              <a:rPr lang="en-US" dirty="0"/>
              <a:t>. Morbi et ante nisi.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convallis </a:t>
            </a:r>
            <a:r>
              <a:rPr lang="en-US" dirty="0" err="1"/>
              <a:t>nunc</a:t>
            </a:r>
            <a:r>
              <a:rPr lang="en-US" dirty="0"/>
              <a:t>, id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sed. In fermentum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ac, </a:t>
            </a:r>
            <a:r>
              <a:rPr lang="en-US" dirty="0" err="1"/>
              <a:t>molestie</a:t>
            </a:r>
            <a:r>
              <a:rPr lang="en-US" dirty="0"/>
              <a:t> diam. Maecenas </a:t>
            </a:r>
            <a:r>
              <a:rPr lang="en-US" dirty="0" err="1"/>
              <a:t>fringilla</a:t>
            </a:r>
            <a:r>
              <a:rPr lang="en-US" dirty="0"/>
              <a:t> dui </a:t>
            </a:r>
            <a:r>
              <a:rPr lang="en-US" dirty="0" err="1"/>
              <a:t>metus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non </a:t>
            </a:r>
            <a:r>
              <a:rPr lang="en-US" dirty="0" err="1"/>
              <a:t>lobortis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2FF8A-BF09-4D69-9CED-736848A7211A}"/>
              </a:ext>
            </a:extLst>
          </p:cNvPr>
          <p:cNvSpPr txBox="1"/>
          <p:nvPr/>
        </p:nvSpPr>
        <p:spPr>
          <a:xfrm>
            <a:off x="3526633" y="9776853"/>
            <a:ext cx="33119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Biography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D7A705-9C11-482A-9F73-799202207B05}"/>
              </a:ext>
            </a:extLst>
          </p:cNvPr>
          <p:cNvSpPr/>
          <p:nvPr/>
        </p:nvSpPr>
        <p:spPr>
          <a:xfrm>
            <a:off x="903389" y="9851411"/>
            <a:ext cx="1181100" cy="1953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Save Changes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C5117E-9C59-4C1F-8B3D-5DBEF546E720}"/>
              </a:ext>
            </a:extLst>
          </p:cNvPr>
          <p:cNvSpPr txBox="1"/>
          <p:nvPr/>
        </p:nvSpPr>
        <p:spPr>
          <a:xfrm>
            <a:off x="3337515" y="7327278"/>
            <a:ext cx="5333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Rounded MT Bold" panose="020B0604020202020204" pitchFamily="34" charset="0"/>
                <a:cs typeface="Aharoni" panose="020B0604020202020204" pitchFamily="2" charset="-79"/>
              </a:rPr>
              <a:t>Artist 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567434-4984-40D8-A8CC-E2C726633683}"/>
              </a:ext>
            </a:extLst>
          </p:cNvPr>
          <p:cNvSpPr/>
          <p:nvPr/>
        </p:nvSpPr>
        <p:spPr>
          <a:xfrm>
            <a:off x="7833443" y="11171839"/>
            <a:ext cx="571791" cy="23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87BA7C-36D5-491D-8C38-6086B1108E01}"/>
              </a:ext>
            </a:extLst>
          </p:cNvPr>
          <p:cNvSpPr/>
          <p:nvPr/>
        </p:nvSpPr>
        <p:spPr>
          <a:xfrm>
            <a:off x="9067945" y="7727658"/>
            <a:ext cx="3103110" cy="1941161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C2EC57-0681-4706-B7E0-DE10CFD10D9C}"/>
              </a:ext>
            </a:extLst>
          </p:cNvPr>
          <p:cNvSpPr txBox="1"/>
          <p:nvPr/>
        </p:nvSpPr>
        <p:spPr>
          <a:xfrm>
            <a:off x="8713482" y="7326734"/>
            <a:ext cx="3806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Rounded MT Bold" panose="020B0604020202020204" pitchFamily="34" charset="0"/>
                <a:cs typeface="Aharoni" panose="020B0604020202020204" pitchFamily="2" charset="-79"/>
              </a:rPr>
              <a:t>Music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76A30D-636C-4DEF-8DBD-7C39D7FF2BC7}"/>
              </a:ext>
            </a:extLst>
          </p:cNvPr>
          <p:cNvSpPr txBox="1"/>
          <p:nvPr/>
        </p:nvSpPr>
        <p:spPr>
          <a:xfrm>
            <a:off x="10128841" y="8222534"/>
            <a:ext cx="2059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Californication</a:t>
            </a:r>
          </a:p>
          <a:p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Under the Bridge</a:t>
            </a:r>
          </a:p>
          <a:p>
            <a:r>
              <a:rPr lang="en-US" sz="12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Otherside</a:t>
            </a:r>
            <a:endParaRPr lang="en-US" sz="12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  <a:p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Give It Away</a:t>
            </a:r>
          </a:p>
          <a:p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Dani California</a:t>
            </a:r>
          </a:p>
          <a:p>
            <a:pPr algn="ctr"/>
            <a:endParaRPr lang="en-US" sz="12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D7173BA-51BB-47D0-A47C-4B80CEBB962E}"/>
              </a:ext>
            </a:extLst>
          </p:cNvPr>
          <p:cNvSpPr/>
          <p:nvPr/>
        </p:nvSpPr>
        <p:spPr>
          <a:xfrm rot="5400000">
            <a:off x="9789166" y="8259058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909A5390-4D7B-423A-816F-7502463EC2C6}"/>
              </a:ext>
            </a:extLst>
          </p:cNvPr>
          <p:cNvSpPr/>
          <p:nvPr/>
        </p:nvSpPr>
        <p:spPr>
          <a:xfrm rot="5400000">
            <a:off x="9789166" y="8458240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CC544EA4-28D3-46F5-BAD0-9D356A16299E}"/>
              </a:ext>
            </a:extLst>
          </p:cNvPr>
          <p:cNvSpPr/>
          <p:nvPr/>
        </p:nvSpPr>
        <p:spPr>
          <a:xfrm rot="5400000">
            <a:off x="9789166" y="8657422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FB4D46D-AE28-40CE-80E8-9D8F650675A3}"/>
              </a:ext>
            </a:extLst>
          </p:cNvPr>
          <p:cNvSpPr/>
          <p:nvPr/>
        </p:nvSpPr>
        <p:spPr>
          <a:xfrm rot="5400000">
            <a:off x="9789166" y="8856604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987E1B5A-2070-4CDA-8423-1FFD1877C74F}"/>
              </a:ext>
            </a:extLst>
          </p:cNvPr>
          <p:cNvSpPr/>
          <p:nvPr/>
        </p:nvSpPr>
        <p:spPr>
          <a:xfrm rot="5400000">
            <a:off x="9789166" y="9057069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EDB6B8-D78C-454D-A82B-020120B7B31F}"/>
              </a:ext>
            </a:extLst>
          </p:cNvPr>
          <p:cNvSpPr/>
          <p:nvPr/>
        </p:nvSpPr>
        <p:spPr>
          <a:xfrm>
            <a:off x="9865330" y="10916230"/>
            <a:ext cx="1497192" cy="2048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Enter Payment Info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66DFD8-6F2E-4175-A613-38C0A51572CE}"/>
              </a:ext>
            </a:extLst>
          </p:cNvPr>
          <p:cNvSpPr/>
          <p:nvPr/>
        </p:nvSpPr>
        <p:spPr>
          <a:xfrm>
            <a:off x="5751189" y="9296491"/>
            <a:ext cx="571791" cy="23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4B0649-C4E7-4609-AA42-509E66B8C169}"/>
              </a:ext>
            </a:extLst>
          </p:cNvPr>
          <p:cNvSpPr/>
          <p:nvPr/>
        </p:nvSpPr>
        <p:spPr>
          <a:xfrm>
            <a:off x="11482263" y="9337628"/>
            <a:ext cx="571791" cy="23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8A131F-DB54-4797-B607-79CBC70911AE}"/>
              </a:ext>
            </a:extLst>
          </p:cNvPr>
          <p:cNvSpPr/>
          <p:nvPr/>
        </p:nvSpPr>
        <p:spPr>
          <a:xfrm>
            <a:off x="3455099" y="9776759"/>
            <a:ext cx="5090871" cy="1698742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ACF22A-4169-4EA3-BAEA-2F7DFDBC7BE7}"/>
              </a:ext>
            </a:extLst>
          </p:cNvPr>
          <p:cNvSpPr/>
          <p:nvPr/>
        </p:nvSpPr>
        <p:spPr>
          <a:xfrm>
            <a:off x="9067946" y="10684037"/>
            <a:ext cx="3119982" cy="791464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3647BC-DE7F-456B-A268-A63A882B9284}"/>
              </a:ext>
            </a:extLst>
          </p:cNvPr>
          <p:cNvSpPr/>
          <p:nvPr/>
        </p:nvSpPr>
        <p:spPr>
          <a:xfrm>
            <a:off x="3455099" y="7758723"/>
            <a:ext cx="5090871" cy="1910096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B6CF3C-CFB5-44F3-BD0D-0DA5924C2596}"/>
              </a:ext>
            </a:extLst>
          </p:cNvPr>
          <p:cNvSpPr/>
          <p:nvPr/>
        </p:nvSpPr>
        <p:spPr>
          <a:xfrm>
            <a:off x="9077439" y="9781861"/>
            <a:ext cx="3119982" cy="791464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170BDB-35DF-4AA9-8856-41235A044171}"/>
              </a:ext>
            </a:extLst>
          </p:cNvPr>
          <p:cNvSpPr/>
          <p:nvPr/>
        </p:nvSpPr>
        <p:spPr>
          <a:xfrm>
            <a:off x="9865330" y="10030075"/>
            <a:ext cx="1497192" cy="2048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Select Vibes</a:t>
            </a:r>
          </a:p>
        </p:txBody>
      </p:sp>
    </p:spTree>
    <p:extLst>
      <p:ext uri="{BB962C8B-B14F-4D97-AF65-F5344CB8AC3E}">
        <p14:creationId xmlns:p14="http://schemas.microsoft.com/office/powerpoint/2010/main" val="93714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2" descr="kgo.googleusercontent.com/profile_vrt_raw_bytes...">
            <a:extLst>
              <a:ext uri="{FF2B5EF4-FFF2-40B4-BE49-F238E27FC236}">
                <a16:creationId xmlns:a16="http://schemas.microsoft.com/office/drawing/2014/main" id="{30EE7F99-E7D5-4205-9294-BD262B526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842" y="10081252"/>
            <a:ext cx="457200" cy="45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DD69C602-D2AA-479D-9732-0BFE084C5BF2}"/>
              </a:ext>
            </a:extLst>
          </p:cNvPr>
          <p:cNvSpPr/>
          <p:nvPr/>
        </p:nvSpPr>
        <p:spPr>
          <a:xfrm>
            <a:off x="9646291" y="6761157"/>
            <a:ext cx="2134648" cy="480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0D7BEB8-D715-436F-8DAC-294CF37782C2}"/>
              </a:ext>
            </a:extLst>
          </p:cNvPr>
          <p:cNvSpPr/>
          <p:nvPr/>
        </p:nvSpPr>
        <p:spPr>
          <a:xfrm>
            <a:off x="9635605" y="11553739"/>
            <a:ext cx="9982898" cy="9074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011AC1-1F24-4577-8C98-BEF9F9BD21B5}"/>
              </a:ext>
            </a:extLst>
          </p:cNvPr>
          <p:cNvSpPr/>
          <p:nvPr/>
        </p:nvSpPr>
        <p:spPr>
          <a:xfrm>
            <a:off x="9646293" y="5840836"/>
            <a:ext cx="9982898" cy="931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03F97F-6009-445D-B362-E087A082E093}"/>
              </a:ext>
            </a:extLst>
          </p:cNvPr>
          <p:cNvSpPr/>
          <p:nvPr/>
        </p:nvSpPr>
        <p:spPr>
          <a:xfrm>
            <a:off x="10057353" y="7085125"/>
            <a:ext cx="1325461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300C5-95F6-458E-94A4-3C5069852AAC}"/>
              </a:ext>
            </a:extLst>
          </p:cNvPr>
          <p:cNvSpPr/>
          <p:nvPr/>
        </p:nvSpPr>
        <p:spPr>
          <a:xfrm>
            <a:off x="9627216" y="11744327"/>
            <a:ext cx="9982899" cy="7337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A0E9A0-910C-45A7-9A00-989B08368859}"/>
              </a:ext>
            </a:extLst>
          </p:cNvPr>
          <p:cNvSpPr/>
          <p:nvPr/>
        </p:nvSpPr>
        <p:spPr>
          <a:xfrm>
            <a:off x="9646293" y="6663962"/>
            <a:ext cx="1929468" cy="57978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D36C3D-DE2E-4402-B027-EC511F59CF55}"/>
              </a:ext>
            </a:extLst>
          </p:cNvPr>
          <p:cNvSpPr/>
          <p:nvPr/>
        </p:nvSpPr>
        <p:spPr>
          <a:xfrm>
            <a:off x="9629515" y="5821961"/>
            <a:ext cx="9982899" cy="66440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3CF67-5BD8-4952-AA99-9874F1991F89}"/>
              </a:ext>
            </a:extLst>
          </p:cNvPr>
          <p:cNvSpPr txBox="1"/>
          <p:nvPr/>
        </p:nvSpPr>
        <p:spPr>
          <a:xfrm>
            <a:off x="9872796" y="5981351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endParaRPr lang="en-US" sz="28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D6F98-3040-4667-8528-804F5E70CE31}"/>
              </a:ext>
            </a:extLst>
          </p:cNvPr>
          <p:cNvSpPr txBox="1"/>
          <p:nvPr/>
        </p:nvSpPr>
        <p:spPr>
          <a:xfrm>
            <a:off x="17082156" y="6104461"/>
            <a:ext cx="2453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Sign Up  |  Log In | View Cart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B49F0-F147-4819-A9A9-47B18B52E8BC}"/>
              </a:ext>
            </a:extLst>
          </p:cNvPr>
          <p:cNvSpPr txBox="1"/>
          <p:nvPr/>
        </p:nvSpPr>
        <p:spPr>
          <a:xfrm>
            <a:off x="10078589" y="7106348"/>
            <a:ext cx="1325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name</a:t>
            </a:r>
          </a:p>
        </p:txBody>
      </p:sp>
      <p:pic>
        <p:nvPicPr>
          <p:cNvPr id="1026" name="Picture 2" descr="react-h5-audio-player - npm">
            <a:extLst>
              <a:ext uri="{FF2B5EF4-FFF2-40B4-BE49-F238E27FC236}">
                <a16:creationId xmlns:a16="http://schemas.microsoft.com/office/drawing/2014/main" id="{F28D1163-40F3-4735-8DE0-B33783B6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3701" y="11824325"/>
            <a:ext cx="2491529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240E62-B66C-4F14-984C-EE8C28D612F4}"/>
              </a:ext>
            </a:extLst>
          </p:cNvPr>
          <p:cNvSpPr txBox="1"/>
          <p:nvPr/>
        </p:nvSpPr>
        <p:spPr>
          <a:xfrm>
            <a:off x="9772126" y="8000782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Browse artists by genre: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B8703B-53B4-483F-B985-CFF4EF6E3AAF}"/>
              </a:ext>
            </a:extLst>
          </p:cNvPr>
          <p:cNvSpPr txBox="1"/>
          <p:nvPr/>
        </p:nvSpPr>
        <p:spPr>
          <a:xfrm>
            <a:off x="10015409" y="8244370"/>
            <a:ext cx="1367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Rap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Rock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Reggae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Pop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Blues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Country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Disco 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Jazz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B3868A-A876-4E9B-95C3-8AE8E8B3B2AF}"/>
              </a:ext>
            </a:extLst>
          </p:cNvPr>
          <p:cNvSpPr txBox="1"/>
          <p:nvPr/>
        </p:nvSpPr>
        <p:spPr>
          <a:xfrm>
            <a:off x="7620001" y="5751227"/>
            <a:ext cx="20095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Large Format</a:t>
            </a:r>
          </a:p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(addons)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7475EE-F5BE-4528-8363-7ED9A78C4CAB}"/>
              </a:ext>
            </a:extLst>
          </p:cNvPr>
          <p:cNvSpPr/>
          <p:nvPr/>
        </p:nvSpPr>
        <p:spPr>
          <a:xfrm>
            <a:off x="12316437" y="7246266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C18D17-81FD-4679-8573-B1FB027D7BF0}"/>
              </a:ext>
            </a:extLst>
          </p:cNvPr>
          <p:cNvSpPr/>
          <p:nvPr/>
        </p:nvSpPr>
        <p:spPr>
          <a:xfrm>
            <a:off x="13764769" y="7246266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D1D5D9-4B2E-4744-9F42-6AC52A7C3CDF}"/>
              </a:ext>
            </a:extLst>
          </p:cNvPr>
          <p:cNvSpPr/>
          <p:nvPr/>
        </p:nvSpPr>
        <p:spPr>
          <a:xfrm>
            <a:off x="15213101" y="7246266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0A193A-5157-418E-8445-BA90221772FE}"/>
              </a:ext>
            </a:extLst>
          </p:cNvPr>
          <p:cNvSpPr/>
          <p:nvPr/>
        </p:nvSpPr>
        <p:spPr>
          <a:xfrm>
            <a:off x="16661433" y="7240493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926FCE-A577-46C2-80BF-D645139508C9}"/>
              </a:ext>
            </a:extLst>
          </p:cNvPr>
          <p:cNvSpPr/>
          <p:nvPr/>
        </p:nvSpPr>
        <p:spPr>
          <a:xfrm>
            <a:off x="12316437" y="85677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63313E-6E9F-4C88-BFA5-95B1ACB4CA89}"/>
              </a:ext>
            </a:extLst>
          </p:cNvPr>
          <p:cNvSpPr/>
          <p:nvPr/>
        </p:nvSpPr>
        <p:spPr>
          <a:xfrm>
            <a:off x="13764769" y="85677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C583F6-5E61-438A-B873-1602043F5FF3}"/>
              </a:ext>
            </a:extLst>
          </p:cNvPr>
          <p:cNvSpPr/>
          <p:nvPr/>
        </p:nvSpPr>
        <p:spPr>
          <a:xfrm>
            <a:off x="15213101" y="85677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56CFFA-4796-4774-BED0-5332F0CEEF99}"/>
              </a:ext>
            </a:extLst>
          </p:cNvPr>
          <p:cNvSpPr/>
          <p:nvPr/>
        </p:nvSpPr>
        <p:spPr>
          <a:xfrm>
            <a:off x="16661433" y="8561978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F44A56-392F-41F1-A34F-87D88857FF40}"/>
              </a:ext>
            </a:extLst>
          </p:cNvPr>
          <p:cNvSpPr/>
          <p:nvPr/>
        </p:nvSpPr>
        <p:spPr>
          <a:xfrm>
            <a:off x="12316437" y="9854293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8D0E9A-21CF-44E5-8BC9-3026A5A6A712}"/>
              </a:ext>
            </a:extLst>
          </p:cNvPr>
          <p:cNvSpPr/>
          <p:nvPr/>
        </p:nvSpPr>
        <p:spPr>
          <a:xfrm>
            <a:off x="13764769" y="9854293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EF32FD-E8E9-4F16-8AF3-8CA041927857}"/>
              </a:ext>
            </a:extLst>
          </p:cNvPr>
          <p:cNvSpPr/>
          <p:nvPr/>
        </p:nvSpPr>
        <p:spPr>
          <a:xfrm>
            <a:off x="15213101" y="9854293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D424A0C-6179-4763-975D-04AAC659A729}"/>
              </a:ext>
            </a:extLst>
          </p:cNvPr>
          <p:cNvSpPr/>
          <p:nvPr/>
        </p:nvSpPr>
        <p:spPr>
          <a:xfrm>
            <a:off x="16661433" y="9848520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5DA291-B37D-41B5-9233-CC224986C73B}"/>
              </a:ext>
            </a:extLst>
          </p:cNvPr>
          <p:cNvSpPr/>
          <p:nvPr/>
        </p:nvSpPr>
        <p:spPr>
          <a:xfrm>
            <a:off x="10057353" y="7522980"/>
            <a:ext cx="1325461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893FE4-ED9B-4B0E-A724-E68A9388EA9E}"/>
              </a:ext>
            </a:extLst>
          </p:cNvPr>
          <p:cNvSpPr txBox="1"/>
          <p:nvPr/>
        </p:nvSpPr>
        <p:spPr>
          <a:xfrm>
            <a:off x="10069936" y="7542264"/>
            <a:ext cx="1325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city</a:t>
            </a:r>
          </a:p>
        </p:txBody>
      </p:sp>
      <p:pic>
        <p:nvPicPr>
          <p:cNvPr id="62" name="Picture 2" descr="kgo.googleusercontent.com/profile_vrt_raw_bytes...">
            <a:extLst>
              <a:ext uri="{FF2B5EF4-FFF2-40B4-BE49-F238E27FC236}">
                <a16:creationId xmlns:a16="http://schemas.microsoft.com/office/drawing/2014/main" id="{3FC478D1-2EBA-4FC6-AA72-433D76619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121" y="7274130"/>
            <a:ext cx="1069634" cy="105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kgo.googleusercontent.com/profile_vrt_raw_bytes...">
            <a:extLst>
              <a:ext uri="{FF2B5EF4-FFF2-40B4-BE49-F238E27FC236}">
                <a16:creationId xmlns:a16="http://schemas.microsoft.com/office/drawing/2014/main" id="{332FA9AE-2D91-49B6-9335-8DD1189C8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1453" y="7280026"/>
            <a:ext cx="1069634" cy="105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5C6D2A9-CE79-4FFF-8167-BAD7BF345A7B}"/>
              </a:ext>
            </a:extLst>
          </p:cNvPr>
          <p:cNvSpPr/>
          <p:nvPr/>
        </p:nvSpPr>
        <p:spPr>
          <a:xfrm>
            <a:off x="18307574" y="6758081"/>
            <a:ext cx="1309799" cy="480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2B4A592-590B-4EC8-B5E6-D2D1780E2B1E}"/>
              </a:ext>
            </a:extLst>
          </p:cNvPr>
          <p:cNvSpPr txBox="1"/>
          <p:nvPr/>
        </p:nvSpPr>
        <p:spPr>
          <a:xfrm>
            <a:off x="9669330" y="9791445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Top Selling Artists: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B7A97D0-0352-4D5A-B673-7AED16863C1B}"/>
              </a:ext>
            </a:extLst>
          </p:cNvPr>
          <p:cNvSpPr/>
          <p:nvPr/>
        </p:nvSpPr>
        <p:spPr>
          <a:xfrm>
            <a:off x="9834693" y="10066364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pic>
        <p:nvPicPr>
          <p:cNvPr id="98" name="Picture 2" descr="kgo.googleusercontent.com/profile_vrt_raw_bytes...">
            <a:extLst>
              <a:ext uri="{FF2B5EF4-FFF2-40B4-BE49-F238E27FC236}">
                <a16:creationId xmlns:a16="http://schemas.microsoft.com/office/drawing/2014/main" id="{1870F46D-06BD-4B22-842D-02A4FC470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483" y="10563427"/>
            <a:ext cx="457200" cy="45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B20DF589-7554-4457-BCD8-90C5F7334A80}"/>
              </a:ext>
            </a:extLst>
          </p:cNvPr>
          <p:cNvSpPr/>
          <p:nvPr/>
        </p:nvSpPr>
        <p:spPr>
          <a:xfrm>
            <a:off x="9841334" y="10548539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1FA71AA8-E0A8-4978-9498-D4E7EE1A1141}"/>
              </a:ext>
            </a:extLst>
          </p:cNvPr>
          <p:cNvSpPr/>
          <p:nvPr/>
        </p:nvSpPr>
        <p:spPr>
          <a:xfrm rot="5400000">
            <a:off x="11852227" y="11654003"/>
            <a:ext cx="4572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pic>
        <p:nvPicPr>
          <p:cNvPr id="103" name="Picture 2" descr="kgo.googleusercontent.com/profile_vrt_raw_bytes...">
            <a:extLst>
              <a:ext uri="{FF2B5EF4-FFF2-40B4-BE49-F238E27FC236}">
                <a16:creationId xmlns:a16="http://schemas.microsoft.com/office/drawing/2014/main" id="{A1FFA6C6-535E-4268-A05E-CD143940D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842" y="11056517"/>
            <a:ext cx="457200" cy="45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EB4B11DF-274A-4EC5-98EA-75CD2727761E}"/>
              </a:ext>
            </a:extLst>
          </p:cNvPr>
          <p:cNvSpPr/>
          <p:nvPr/>
        </p:nvSpPr>
        <p:spPr>
          <a:xfrm>
            <a:off x="9834693" y="1104163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EB5AE47-6805-40AD-BE24-9D5B18A48669}"/>
              </a:ext>
            </a:extLst>
          </p:cNvPr>
          <p:cNvSpPr txBox="1"/>
          <p:nvPr/>
        </p:nvSpPr>
        <p:spPr>
          <a:xfrm>
            <a:off x="10015209" y="10169644"/>
            <a:ext cx="192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C35A663-FB8D-4AD7-BF40-BDF71182CBBF}"/>
              </a:ext>
            </a:extLst>
          </p:cNvPr>
          <p:cNvSpPr txBox="1"/>
          <p:nvPr/>
        </p:nvSpPr>
        <p:spPr>
          <a:xfrm>
            <a:off x="10048262" y="10643522"/>
            <a:ext cx="192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6EB2758-BBA8-48AE-8797-82551AAF5431}"/>
              </a:ext>
            </a:extLst>
          </p:cNvPr>
          <p:cNvSpPr txBox="1"/>
          <p:nvPr/>
        </p:nvSpPr>
        <p:spPr>
          <a:xfrm>
            <a:off x="10078587" y="11165131"/>
            <a:ext cx="192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pic>
        <p:nvPicPr>
          <p:cNvPr id="115" name="Picture 2" descr="kgo.googleusercontent.com/profile_vrt_raw_bytes...">
            <a:extLst>
              <a:ext uri="{FF2B5EF4-FFF2-40B4-BE49-F238E27FC236}">
                <a16:creationId xmlns:a16="http://schemas.microsoft.com/office/drawing/2014/main" id="{911F8869-4356-40E3-881F-0007F21C8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849" y="7328137"/>
            <a:ext cx="457200" cy="45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10697D5E-879A-459F-A86A-561485548BB6}"/>
              </a:ext>
            </a:extLst>
          </p:cNvPr>
          <p:cNvSpPr txBox="1"/>
          <p:nvPr/>
        </p:nvSpPr>
        <p:spPr>
          <a:xfrm>
            <a:off x="18010830" y="7038330"/>
            <a:ext cx="1921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Upcoming Performances: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834CA2A-795C-4FBE-B012-AEDFE041BEC7}"/>
              </a:ext>
            </a:extLst>
          </p:cNvPr>
          <p:cNvSpPr/>
          <p:nvPr/>
        </p:nvSpPr>
        <p:spPr>
          <a:xfrm>
            <a:off x="18512752" y="7313249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4178849-1630-46B6-A6EF-D06C96D8166E}"/>
              </a:ext>
            </a:extLst>
          </p:cNvPr>
          <p:cNvSpPr txBox="1"/>
          <p:nvPr/>
        </p:nvSpPr>
        <p:spPr>
          <a:xfrm>
            <a:off x="18017486" y="7792599"/>
            <a:ext cx="19210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0FB7E70-4BAC-4FAA-A8B8-076ADDF837CD}"/>
              </a:ext>
            </a:extLst>
          </p:cNvPr>
          <p:cNvSpPr txBox="1"/>
          <p:nvPr/>
        </p:nvSpPr>
        <p:spPr>
          <a:xfrm>
            <a:off x="18027273" y="7894666"/>
            <a:ext cx="192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 Rounded MT Bold" panose="020B0604020202020204" pitchFamily="34" charset="0"/>
                <a:cs typeface="Aharoni" panose="020B0604020202020204" pitchFamily="2" charset="-79"/>
              </a:rPr>
              <a:t>Austin, Texas</a:t>
            </a:r>
          </a:p>
          <a:p>
            <a:pPr algn="ctr"/>
            <a:r>
              <a:rPr lang="en-US" sz="600" dirty="0">
                <a:latin typeface="Arial Rounded MT Bold" panose="020B0604020202020204" pitchFamily="34" charset="0"/>
                <a:cs typeface="Aharoni" panose="020B0604020202020204" pitchFamily="2" charset="-79"/>
              </a:rPr>
              <a:t>7pm</a:t>
            </a:r>
          </a:p>
          <a:p>
            <a:pPr algn="ctr"/>
            <a:r>
              <a:rPr lang="en-US" sz="600" dirty="0">
                <a:latin typeface="Arial Rounded MT Bold" panose="020B0604020202020204" pitchFamily="34" charset="0"/>
                <a:cs typeface="Aharoni" panose="020B0604020202020204" pitchFamily="2" charset="-79"/>
              </a:rPr>
              <a:t>10/17/2020</a:t>
            </a:r>
          </a:p>
        </p:txBody>
      </p:sp>
      <p:pic>
        <p:nvPicPr>
          <p:cNvPr id="125" name="Picture 2" descr="kgo.googleusercontent.com/profile_vrt_raw_bytes...">
            <a:extLst>
              <a:ext uri="{FF2B5EF4-FFF2-40B4-BE49-F238E27FC236}">
                <a16:creationId xmlns:a16="http://schemas.microsoft.com/office/drawing/2014/main" id="{7B5CCBD7-A371-4542-887D-63820121B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0193" y="8310104"/>
            <a:ext cx="457200" cy="45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B21EB536-B5E6-4DD7-BBD3-4724713C182A}"/>
              </a:ext>
            </a:extLst>
          </p:cNvPr>
          <p:cNvSpPr/>
          <p:nvPr/>
        </p:nvSpPr>
        <p:spPr>
          <a:xfrm>
            <a:off x="18506096" y="829521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B860D0CA-017F-4B59-8057-B664B7961352}"/>
              </a:ext>
            </a:extLst>
          </p:cNvPr>
          <p:cNvSpPr txBox="1"/>
          <p:nvPr/>
        </p:nvSpPr>
        <p:spPr>
          <a:xfrm>
            <a:off x="18010830" y="8774567"/>
            <a:ext cx="19210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EA2ADDE4-CCD1-4115-9DD9-74A1832CAE0A}"/>
              </a:ext>
            </a:extLst>
          </p:cNvPr>
          <p:cNvSpPr txBox="1"/>
          <p:nvPr/>
        </p:nvSpPr>
        <p:spPr>
          <a:xfrm>
            <a:off x="18020617" y="8876632"/>
            <a:ext cx="192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 Rounded MT Bold" panose="020B0604020202020204" pitchFamily="34" charset="0"/>
                <a:cs typeface="Aharoni" panose="020B0604020202020204" pitchFamily="2" charset="-79"/>
              </a:rPr>
              <a:t>Austin, Texas</a:t>
            </a:r>
          </a:p>
          <a:p>
            <a:pPr algn="ctr"/>
            <a:r>
              <a:rPr lang="en-US" sz="600" dirty="0">
                <a:latin typeface="Arial Rounded MT Bold" panose="020B0604020202020204" pitchFamily="34" charset="0"/>
                <a:cs typeface="Aharoni" panose="020B0604020202020204" pitchFamily="2" charset="-79"/>
              </a:rPr>
              <a:t>7pm</a:t>
            </a:r>
          </a:p>
          <a:p>
            <a:pPr algn="ctr"/>
            <a:r>
              <a:rPr lang="en-US" sz="600" dirty="0">
                <a:latin typeface="Arial Rounded MT Bold" panose="020B0604020202020204" pitchFamily="34" charset="0"/>
                <a:cs typeface="Aharoni" panose="020B0604020202020204" pitchFamily="2" charset="-79"/>
              </a:rPr>
              <a:t>10/17/2020</a:t>
            </a:r>
          </a:p>
        </p:txBody>
      </p:sp>
    </p:spTree>
    <p:extLst>
      <p:ext uri="{BB962C8B-B14F-4D97-AF65-F5344CB8AC3E}">
        <p14:creationId xmlns:p14="http://schemas.microsoft.com/office/powerpoint/2010/main" val="207069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E9300C5-95F6-458E-94A4-3C5069852AAC}"/>
              </a:ext>
            </a:extLst>
          </p:cNvPr>
          <p:cNvSpPr/>
          <p:nvPr/>
        </p:nvSpPr>
        <p:spPr>
          <a:xfrm>
            <a:off x="9627216" y="11744327"/>
            <a:ext cx="9982899" cy="7337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B3868A-A876-4E9B-95C3-8AE8E8B3B2AF}"/>
              </a:ext>
            </a:extLst>
          </p:cNvPr>
          <p:cNvSpPr txBox="1"/>
          <p:nvPr/>
        </p:nvSpPr>
        <p:spPr>
          <a:xfrm>
            <a:off x="7620001" y="5751227"/>
            <a:ext cx="200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Styling Ideas</a:t>
            </a:r>
          </a:p>
        </p:txBody>
      </p:sp>
      <p:pic>
        <p:nvPicPr>
          <p:cNvPr id="6" name="Picture 4" descr="Black triangular abstract background, Grunge surface, 3d Rendering">
            <a:extLst>
              <a:ext uri="{FF2B5EF4-FFF2-40B4-BE49-F238E27FC236}">
                <a16:creationId xmlns:a16="http://schemas.microsoft.com/office/drawing/2014/main" id="{ED223B0E-2553-4414-931B-F67EC75E4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887" y="8213469"/>
            <a:ext cx="5715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DF87895-CF5F-4C60-AAB1-D10E587AD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182" y="5809920"/>
            <a:ext cx="7862932" cy="471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84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D36C3D-DE2E-4402-B027-EC511F59CF55}"/>
              </a:ext>
            </a:extLst>
          </p:cNvPr>
          <p:cNvSpPr/>
          <p:nvPr/>
        </p:nvSpPr>
        <p:spPr>
          <a:xfrm>
            <a:off x="3095365" y="6222011"/>
            <a:ext cx="9982899" cy="664408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D69C602-D2AA-479D-9732-0BFE084C5BF2}"/>
              </a:ext>
            </a:extLst>
          </p:cNvPr>
          <p:cNvSpPr/>
          <p:nvPr/>
        </p:nvSpPr>
        <p:spPr>
          <a:xfrm>
            <a:off x="3112141" y="7161207"/>
            <a:ext cx="2134648" cy="480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0D7BEB8-D715-436F-8DAC-294CF37782C2}"/>
              </a:ext>
            </a:extLst>
          </p:cNvPr>
          <p:cNvSpPr/>
          <p:nvPr/>
        </p:nvSpPr>
        <p:spPr>
          <a:xfrm>
            <a:off x="3101455" y="11953789"/>
            <a:ext cx="9982898" cy="907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011AC1-1F24-4577-8C98-BEF9F9BD21B5}"/>
              </a:ext>
            </a:extLst>
          </p:cNvPr>
          <p:cNvSpPr/>
          <p:nvPr/>
        </p:nvSpPr>
        <p:spPr>
          <a:xfrm>
            <a:off x="3112143" y="6240886"/>
            <a:ext cx="9982898" cy="931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300C5-95F6-458E-94A4-3C5069852AAC}"/>
              </a:ext>
            </a:extLst>
          </p:cNvPr>
          <p:cNvSpPr/>
          <p:nvPr/>
        </p:nvSpPr>
        <p:spPr>
          <a:xfrm>
            <a:off x="3093066" y="12144377"/>
            <a:ext cx="9982899" cy="7337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A0E9A0-910C-45A7-9A00-989B08368859}"/>
              </a:ext>
            </a:extLst>
          </p:cNvPr>
          <p:cNvSpPr/>
          <p:nvPr/>
        </p:nvSpPr>
        <p:spPr>
          <a:xfrm>
            <a:off x="3112143" y="7064012"/>
            <a:ext cx="1929468" cy="57978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3CF67-5BD8-4952-AA99-9874F1991F89}"/>
              </a:ext>
            </a:extLst>
          </p:cNvPr>
          <p:cNvSpPr txBox="1"/>
          <p:nvPr/>
        </p:nvSpPr>
        <p:spPr>
          <a:xfrm>
            <a:off x="3338646" y="6381401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endParaRPr lang="en-US" sz="28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D6F98-3040-4667-8528-804F5E70CE31}"/>
              </a:ext>
            </a:extLst>
          </p:cNvPr>
          <p:cNvSpPr txBox="1"/>
          <p:nvPr/>
        </p:nvSpPr>
        <p:spPr>
          <a:xfrm>
            <a:off x="10548006" y="6504511"/>
            <a:ext cx="2453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Log Out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B3868A-A876-4E9B-95C3-8AE8E8B3B2AF}"/>
              </a:ext>
            </a:extLst>
          </p:cNvPr>
          <p:cNvSpPr txBox="1"/>
          <p:nvPr/>
        </p:nvSpPr>
        <p:spPr>
          <a:xfrm>
            <a:off x="1085851" y="6151277"/>
            <a:ext cx="200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Large Format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5DA291-B37D-41B5-9233-CC224986C73B}"/>
              </a:ext>
            </a:extLst>
          </p:cNvPr>
          <p:cNvSpPr/>
          <p:nvPr/>
        </p:nvSpPr>
        <p:spPr>
          <a:xfrm>
            <a:off x="7602728" y="14724477"/>
            <a:ext cx="1325461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893FE4-ED9B-4B0E-A724-E68A9388EA9E}"/>
              </a:ext>
            </a:extLst>
          </p:cNvPr>
          <p:cNvSpPr txBox="1"/>
          <p:nvPr/>
        </p:nvSpPr>
        <p:spPr>
          <a:xfrm>
            <a:off x="7615311" y="14743762"/>
            <a:ext cx="1325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city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5C6D2A9-CE79-4FFF-8167-BAD7BF345A7B}"/>
              </a:ext>
            </a:extLst>
          </p:cNvPr>
          <p:cNvSpPr/>
          <p:nvPr/>
        </p:nvSpPr>
        <p:spPr>
          <a:xfrm>
            <a:off x="11773424" y="7158131"/>
            <a:ext cx="1309799" cy="480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2F59F7C-3B6E-47C6-A8D4-5560461B9CDA}"/>
              </a:ext>
            </a:extLst>
          </p:cNvPr>
          <p:cNvSpPr/>
          <p:nvPr/>
        </p:nvSpPr>
        <p:spPr>
          <a:xfrm>
            <a:off x="15957210" y="6070726"/>
            <a:ext cx="4572000" cy="664408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38268C26-47D1-4F2A-8AB5-A70360025963}"/>
              </a:ext>
            </a:extLst>
          </p:cNvPr>
          <p:cNvSpPr/>
          <p:nvPr/>
        </p:nvSpPr>
        <p:spPr>
          <a:xfrm>
            <a:off x="15967741" y="6085301"/>
            <a:ext cx="4552922" cy="15540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E7955FD5-CBAC-434B-A10E-D2C71673CAAE}"/>
              </a:ext>
            </a:extLst>
          </p:cNvPr>
          <p:cNvSpPr txBox="1"/>
          <p:nvPr/>
        </p:nvSpPr>
        <p:spPr>
          <a:xfrm>
            <a:off x="16194244" y="6269858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endParaRPr lang="en-US" sz="28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72E48CBC-13B4-4BCA-B2E9-97FD48D1F454}"/>
              </a:ext>
            </a:extLst>
          </p:cNvPr>
          <p:cNvSpPr/>
          <p:nvPr/>
        </p:nvSpPr>
        <p:spPr>
          <a:xfrm>
            <a:off x="18258533" y="6921540"/>
            <a:ext cx="1044080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7871C952-B815-4E19-99BD-A360E5B86666}"/>
              </a:ext>
            </a:extLst>
          </p:cNvPr>
          <p:cNvSpPr/>
          <p:nvPr/>
        </p:nvSpPr>
        <p:spPr>
          <a:xfrm>
            <a:off x="15967741" y="6952469"/>
            <a:ext cx="1929468" cy="57978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7BBB21A8-B093-409B-8F40-0D2754562880}"/>
              </a:ext>
            </a:extLst>
          </p:cNvPr>
          <p:cNvSpPr txBox="1"/>
          <p:nvPr/>
        </p:nvSpPr>
        <p:spPr>
          <a:xfrm>
            <a:off x="18486492" y="6423746"/>
            <a:ext cx="2453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Sign Up  |  Log In | View Cart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1DC6555E-FE1F-4EE7-A88C-CF080E5DAB60}"/>
              </a:ext>
            </a:extLst>
          </p:cNvPr>
          <p:cNvSpPr txBox="1"/>
          <p:nvPr/>
        </p:nvSpPr>
        <p:spPr>
          <a:xfrm>
            <a:off x="18126756" y="6959544"/>
            <a:ext cx="13254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city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C029ADFC-9E4A-4A25-B191-3FBBB8C58525}"/>
              </a:ext>
            </a:extLst>
          </p:cNvPr>
          <p:cNvSpPr txBox="1"/>
          <p:nvPr/>
        </p:nvSpPr>
        <p:spPr>
          <a:xfrm>
            <a:off x="16825006" y="7264567"/>
            <a:ext cx="30771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Rap Rock Reggae Pop Blues Country Disco Jazz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640A8732-8209-43C4-A2BF-1A821D4EDE6B}"/>
              </a:ext>
            </a:extLst>
          </p:cNvPr>
          <p:cNvSpPr txBox="1"/>
          <p:nvPr/>
        </p:nvSpPr>
        <p:spPr>
          <a:xfrm>
            <a:off x="13941449" y="6039734"/>
            <a:ext cx="200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Mobile Format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EB495923-116B-422D-988B-7BCD230DB41B}"/>
              </a:ext>
            </a:extLst>
          </p:cNvPr>
          <p:cNvSpPr/>
          <p:nvPr/>
        </p:nvSpPr>
        <p:spPr>
          <a:xfrm>
            <a:off x="16396561" y="7882024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7DDBCB2B-AEBE-4096-8AF7-E66490BC11BD}"/>
              </a:ext>
            </a:extLst>
          </p:cNvPr>
          <p:cNvSpPr/>
          <p:nvPr/>
        </p:nvSpPr>
        <p:spPr>
          <a:xfrm>
            <a:off x="17702280" y="7882024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CDE959EB-2475-4069-88B1-60BB021A9160}"/>
              </a:ext>
            </a:extLst>
          </p:cNvPr>
          <p:cNvSpPr/>
          <p:nvPr/>
        </p:nvSpPr>
        <p:spPr>
          <a:xfrm>
            <a:off x="19012791" y="7882024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0871BF5A-B89F-49D4-B669-6565E085E6CE}"/>
              </a:ext>
            </a:extLst>
          </p:cNvPr>
          <p:cNvSpPr/>
          <p:nvPr/>
        </p:nvSpPr>
        <p:spPr>
          <a:xfrm>
            <a:off x="16396561" y="9203509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F1C83D02-B9A8-4E90-9B0A-900353F001D2}"/>
              </a:ext>
            </a:extLst>
          </p:cNvPr>
          <p:cNvSpPr/>
          <p:nvPr/>
        </p:nvSpPr>
        <p:spPr>
          <a:xfrm>
            <a:off x="17702280" y="9203509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E854D792-3068-452E-8975-4AFD5706578E}"/>
              </a:ext>
            </a:extLst>
          </p:cNvPr>
          <p:cNvSpPr/>
          <p:nvPr/>
        </p:nvSpPr>
        <p:spPr>
          <a:xfrm>
            <a:off x="19012791" y="9203509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1054ADE-513B-496E-9E93-B2893F4CB01B}"/>
              </a:ext>
            </a:extLst>
          </p:cNvPr>
          <p:cNvSpPr/>
          <p:nvPr/>
        </p:nvSpPr>
        <p:spPr>
          <a:xfrm>
            <a:off x="16396561" y="104900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C992982-02A5-4B9D-8349-818DC8B0F408}"/>
              </a:ext>
            </a:extLst>
          </p:cNvPr>
          <p:cNvSpPr/>
          <p:nvPr/>
        </p:nvSpPr>
        <p:spPr>
          <a:xfrm>
            <a:off x="17702280" y="104900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04D33B4-EA4E-4122-86E7-EDFDC303FB4E}"/>
              </a:ext>
            </a:extLst>
          </p:cNvPr>
          <p:cNvSpPr/>
          <p:nvPr/>
        </p:nvSpPr>
        <p:spPr>
          <a:xfrm>
            <a:off x="19012791" y="104900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DA9B3D2-DB60-416E-980C-37632AE9FD69}"/>
              </a:ext>
            </a:extLst>
          </p:cNvPr>
          <p:cNvSpPr/>
          <p:nvPr/>
        </p:nvSpPr>
        <p:spPr>
          <a:xfrm>
            <a:off x="17137260" y="6921540"/>
            <a:ext cx="1044080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61BD9F5-4CBB-4536-AF78-602E58815937}"/>
              </a:ext>
            </a:extLst>
          </p:cNvPr>
          <p:cNvSpPr txBox="1"/>
          <p:nvPr/>
        </p:nvSpPr>
        <p:spPr>
          <a:xfrm>
            <a:off x="17005483" y="6959544"/>
            <a:ext cx="13254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name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5ADE867-50FA-4FD6-9E34-442D0ABD7512}"/>
              </a:ext>
            </a:extLst>
          </p:cNvPr>
          <p:cNvSpPr txBox="1"/>
          <p:nvPr/>
        </p:nvSpPr>
        <p:spPr>
          <a:xfrm>
            <a:off x="16365010" y="8268968"/>
            <a:ext cx="1295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pic>
        <p:nvPicPr>
          <p:cNvPr id="140" name="Picture 2" descr="kgo.googleusercontent.com/profile_vrt_raw_bytes...">
            <a:extLst>
              <a:ext uri="{FF2B5EF4-FFF2-40B4-BE49-F238E27FC236}">
                <a16:creationId xmlns:a16="http://schemas.microsoft.com/office/drawing/2014/main" id="{FABC7922-72C2-4A02-8156-CFD055E9A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9969" y="7923695"/>
            <a:ext cx="1069634" cy="105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13A67CA1-08F0-4DAA-892B-11F37A99B687}"/>
              </a:ext>
            </a:extLst>
          </p:cNvPr>
          <p:cNvSpPr txBox="1"/>
          <p:nvPr/>
        </p:nvSpPr>
        <p:spPr>
          <a:xfrm>
            <a:off x="17967306" y="8324696"/>
            <a:ext cx="613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…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02CFD1A-C302-45D5-B6A2-2758B7489CC0}"/>
              </a:ext>
            </a:extLst>
          </p:cNvPr>
          <p:cNvSpPr txBox="1"/>
          <p:nvPr/>
        </p:nvSpPr>
        <p:spPr>
          <a:xfrm>
            <a:off x="19319333" y="8351261"/>
            <a:ext cx="613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…</a:t>
            </a:r>
          </a:p>
        </p:txBody>
      </p:sp>
      <p:pic>
        <p:nvPicPr>
          <p:cNvPr id="145" name="Picture 2" descr="react-h5-audio-player - npm">
            <a:extLst>
              <a:ext uri="{FF2B5EF4-FFF2-40B4-BE49-F238E27FC236}">
                <a16:creationId xmlns:a16="http://schemas.microsoft.com/office/drawing/2014/main" id="{A48F1B01-E45B-4A5A-B28F-083BE1B79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262" y="12034835"/>
            <a:ext cx="2491529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B35BDFB-F581-46DB-8184-5111E4040CBD}"/>
              </a:ext>
            </a:extLst>
          </p:cNvPr>
          <p:cNvSpPr txBox="1"/>
          <p:nvPr/>
        </p:nvSpPr>
        <p:spPr>
          <a:xfrm>
            <a:off x="16154275" y="12105723"/>
            <a:ext cx="15351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Californication</a:t>
            </a:r>
          </a:p>
          <a:p>
            <a:pPr algn="ctr"/>
            <a:r>
              <a:rPr lang="en-US" sz="700" i="1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ECE84-D7A5-467F-B8F3-55C668AA195A}"/>
              </a:ext>
            </a:extLst>
          </p:cNvPr>
          <p:cNvSpPr txBox="1"/>
          <p:nvPr/>
        </p:nvSpPr>
        <p:spPr>
          <a:xfrm>
            <a:off x="8538493" y="4241840"/>
            <a:ext cx="7826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Sign Up (creator sets up profile)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2B3E9E-82F0-4C4F-B86B-2F5E50D8799C}"/>
              </a:ext>
            </a:extLst>
          </p:cNvPr>
          <p:cNvSpPr/>
          <p:nvPr/>
        </p:nvSpPr>
        <p:spPr>
          <a:xfrm>
            <a:off x="5316886" y="7783502"/>
            <a:ext cx="2286000" cy="3666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2FF8A-BF09-4D69-9CED-736848A7211A}"/>
              </a:ext>
            </a:extLst>
          </p:cNvPr>
          <p:cNvSpPr txBox="1"/>
          <p:nvPr/>
        </p:nvSpPr>
        <p:spPr>
          <a:xfrm>
            <a:off x="5316887" y="7835478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Username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E84B7F-1135-400A-90DC-1B4ACC59BF47}"/>
              </a:ext>
            </a:extLst>
          </p:cNvPr>
          <p:cNvSpPr/>
          <p:nvPr/>
        </p:nvSpPr>
        <p:spPr>
          <a:xfrm>
            <a:off x="5316886" y="8247449"/>
            <a:ext cx="2286000" cy="3666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9B8A8-4C55-4DF1-8F98-3F0357565B54}"/>
              </a:ext>
            </a:extLst>
          </p:cNvPr>
          <p:cNvSpPr txBox="1"/>
          <p:nvPr/>
        </p:nvSpPr>
        <p:spPr>
          <a:xfrm>
            <a:off x="5316887" y="8299425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Password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570AC4-F677-4588-8905-84B49011A99F}"/>
              </a:ext>
            </a:extLst>
          </p:cNvPr>
          <p:cNvSpPr/>
          <p:nvPr/>
        </p:nvSpPr>
        <p:spPr>
          <a:xfrm>
            <a:off x="7995907" y="7779102"/>
            <a:ext cx="2286000" cy="3666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083D91-9925-4A32-917F-F0BE33BA7099}"/>
              </a:ext>
            </a:extLst>
          </p:cNvPr>
          <p:cNvSpPr txBox="1"/>
          <p:nvPr/>
        </p:nvSpPr>
        <p:spPr>
          <a:xfrm>
            <a:off x="7995908" y="7831078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Email Address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9A9525-8EB9-4F88-BB51-B9990F01FEC2}"/>
              </a:ext>
            </a:extLst>
          </p:cNvPr>
          <p:cNvSpPr/>
          <p:nvPr/>
        </p:nvSpPr>
        <p:spPr>
          <a:xfrm>
            <a:off x="7995907" y="8237337"/>
            <a:ext cx="2286000" cy="3666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6BE827-36C0-4C6E-B793-A1AE85240041}"/>
              </a:ext>
            </a:extLst>
          </p:cNvPr>
          <p:cNvSpPr txBox="1"/>
          <p:nvPr/>
        </p:nvSpPr>
        <p:spPr>
          <a:xfrm>
            <a:off x="7995908" y="8289313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Location (Enter zip code)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0629F9-748E-4DF5-9182-281849A5CAAC}"/>
              </a:ext>
            </a:extLst>
          </p:cNvPr>
          <p:cNvSpPr/>
          <p:nvPr/>
        </p:nvSpPr>
        <p:spPr>
          <a:xfrm>
            <a:off x="7042689" y="9808700"/>
            <a:ext cx="1600200" cy="3666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16553F-1B64-42B8-86FF-7739DFEB22D9}"/>
              </a:ext>
            </a:extLst>
          </p:cNvPr>
          <p:cNvSpPr txBox="1"/>
          <p:nvPr/>
        </p:nvSpPr>
        <p:spPr>
          <a:xfrm>
            <a:off x="7042690" y="9860677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Upload Profile Photo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23BF15-A856-4CF6-B83F-A0EAC77DE505}"/>
              </a:ext>
            </a:extLst>
          </p:cNvPr>
          <p:cNvSpPr/>
          <p:nvPr/>
        </p:nvSpPr>
        <p:spPr>
          <a:xfrm>
            <a:off x="7042689" y="10281273"/>
            <a:ext cx="1600200" cy="3666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44D89C-2AD4-44BA-A4EA-1F64137C7071}"/>
              </a:ext>
            </a:extLst>
          </p:cNvPr>
          <p:cNvSpPr txBox="1"/>
          <p:nvPr/>
        </p:nvSpPr>
        <p:spPr>
          <a:xfrm>
            <a:off x="7119554" y="10325649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Upload Music Files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8D5FC2-D49D-46DD-A370-78F397C86730}"/>
              </a:ext>
            </a:extLst>
          </p:cNvPr>
          <p:cNvSpPr/>
          <p:nvPr/>
        </p:nvSpPr>
        <p:spPr>
          <a:xfrm>
            <a:off x="5316886" y="8720525"/>
            <a:ext cx="4965021" cy="9659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D79F53-6469-4042-8709-1B2177D38085}"/>
              </a:ext>
            </a:extLst>
          </p:cNvPr>
          <p:cNvSpPr txBox="1"/>
          <p:nvPr/>
        </p:nvSpPr>
        <p:spPr>
          <a:xfrm>
            <a:off x="5316886" y="8772502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Biography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0C902E0-6AD6-4A5F-965A-5E594F9FC549}"/>
              </a:ext>
            </a:extLst>
          </p:cNvPr>
          <p:cNvSpPr/>
          <p:nvPr/>
        </p:nvSpPr>
        <p:spPr>
          <a:xfrm>
            <a:off x="7042689" y="10772103"/>
            <a:ext cx="1600200" cy="3666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C1B0AC-0B64-4512-8EC0-9175B21AAB89}"/>
              </a:ext>
            </a:extLst>
          </p:cNvPr>
          <p:cNvSpPr txBox="1"/>
          <p:nvPr/>
        </p:nvSpPr>
        <p:spPr>
          <a:xfrm>
            <a:off x="7119554" y="10816479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Stripe Account</a:t>
            </a:r>
          </a:p>
        </p:txBody>
      </p:sp>
    </p:spTree>
    <p:extLst>
      <p:ext uri="{BB962C8B-B14F-4D97-AF65-F5344CB8AC3E}">
        <p14:creationId xmlns:p14="http://schemas.microsoft.com/office/powerpoint/2010/main" val="3272512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596</Words>
  <Application>Microsoft Office PowerPoint</Application>
  <PresentationFormat>Custom</PresentationFormat>
  <Paragraphs>154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Linden</dc:creator>
  <cp:lastModifiedBy>Matthew Linden</cp:lastModifiedBy>
  <cp:revision>17</cp:revision>
  <dcterms:created xsi:type="dcterms:W3CDTF">2020-10-17T19:02:51Z</dcterms:created>
  <dcterms:modified xsi:type="dcterms:W3CDTF">2020-10-21T00:20:25Z</dcterms:modified>
</cp:coreProperties>
</file>