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94106-3A9C-4B53-A9B8-60C7DFE5DF6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1650-DD94-495B-AF72-C187E835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Hardware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724746-D3D9-4B4E-AF79-6510ED6DC35F}" type="datetime1">
              <a:rPr lang="en-US" smtClean="0"/>
              <a:pPr>
                <a:defRPr/>
              </a:pPr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United States Military Academy</a:t>
            </a:r>
          </a:p>
          <a:p>
            <a:pPr>
              <a:defRPr/>
            </a:pPr>
            <a:r>
              <a:rPr lang="en-US" smtClean="0"/>
              <a:t>Department of Electrical Engineering and Computer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4115A-4C31-49A8-BDE0-C270E1EDB9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3505200"/>
            <a:ext cx="1600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1828800"/>
            <a:ext cx="1600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(Joystick)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5638800"/>
            <a:ext cx="1600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 to DC Wall Charger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3886200"/>
            <a:ext cx="1752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1752600"/>
            <a:ext cx="1600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Paybreak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95600" y="3505200"/>
            <a:ext cx="1600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PackBot Chassis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5638800"/>
            <a:ext cx="1600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Supply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10400" y="3886200"/>
            <a:ext cx="1752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Package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38800" y="1752600"/>
            <a:ext cx="2209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Supply</a:t>
            </a:r>
          </a:p>
          <a:p>
            <a:pPr algn="ctr"/>
            <a:r>
              <a:rPr lang="en-US" dirty="0" smtClean="0"/>
              <a:t>12V to 5V</a:t>
            </a:r>
          </a:p>
          <a:p>
            <a:pPr algn="ctr"/>
            <a:r>
              <a:rPr lang="en-US" dirty="0" smtClean="0"/>
              <a:t>Switching Regulator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91200" y="5943600"/>
            <a:ext cx="152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5562600"/>
            <a:ext cx="152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67600" y="5410200"/>
            <a:ext cx="1524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Power/GND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67600" y="5791200"/>
            <a:ext cx="1524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7600" y="6172200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Power/GND &amp; Signal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91200" y="6324600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15" idx="1"/>
          </p:cNvCxnSpPr>
          <p:nvPr/>
        </p:nvCxnSpPr>
        <p:spPr>
          <a:xfrm>
            <a:off x="6629400" y="4191000"/>
            <a:ext cx="38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2"/>
            <a:endCxn id="11" idx="0"/>
          </p:cNvCxnSpPr>
          <p:nvPr/>
        </p:nvCxnSpPr>
        <p:spPr>
          <a:xfrm flipH="1">
            <a:off x="5753100" y="2590800"/>
            <a:ext cx="990600" cy="1295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  <a:endCxn id="15" idx="0"/>
          </p:cNvCxnSpPr>
          <p:nvPr/>
        </p:nvCxnSpPr>
        <p:spPr>
          <a:xfrm>
            <a:off x="6743700" y="2590800"/>
            <a:ext cx="1143000" cy="1295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0"/>
            <a:endCxn id="12" idx="3"/>
          </p:cNvCxnSpPr>
          <p:nvPr/>
        </p:nvCxnSpPr>
        <p:spPr>
          <a:xfrm flipH="1" flipV="1">
            <a:off x="4495800" y="2286000"/>
            <a:ext cx="1257300" cy="16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3"/>
            <a:endCxn id="16" idx="1"/>
          </p:cNvCxnSpPr>
          <p:nvPr/>
        </p:nvCxnSpPr>
        <p:spPr>
          <a:xfrm flipV="1">
            <a:off x="4495800" y="2171700"/>
            <a:ext cx="1143000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0"/>
            <a:endCxn id="12" idx="2"/>
          </p:cNvCxnSpPr>
          <p:nvPr/>
        </p:nvCxnSpPr>
        <p:spPr>
          <a:xfrm flipV="1">
            <a:off x="3695700" y="2819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0"/>
            <a:endCxn id="9" idx="2"/>
          </p:cNvCxnSpPr>
          <p:nvPr/>
        </p:nvCxnSpPr>
        <p:spPr>
          <a:xfrm flipV="1">
            <a:off x="1104900" y="2514600"/>
            <a:ext cx="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0"/>
            <a:endCxn id="8" idx="2"/>
          </p:cNvCxnSpPr>
          <p:nvPr/>
        </p:nvCxnSpPr>
        <p:spPr>
          <a:xfrm flipV="1">
            <a:off x="1104900" y="4572000"/>
            <a:ext cx="0" cy="1066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2"/>
            <a:endCxn id="14" idx="0"/>
          </p:cNvCxnSpPr>
          <p:nvPr/>
        </p:nvCxnSpPr>
        <p:spPr>
          <a:xfrm>
            <a:off x="3695700" y="4572000"/>
            <a:ext cx="0" cy="1066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3"/>
            <a:endCxn id="13" idx="1"/>
          </p:cNvCxnSpPr>
          <p:nvPr/>
        </p:nvCxnSpPr>
        <p:spPr>
          <a:xfrm>
            <a:off x="1905000" y="4038600"/>
            <a:ext cx="990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81200" y="41910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4.9 GHz Radio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85800" y="2819400"/>
            <a:ext cx="838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USB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276600" y="49530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24 V 2A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85800" y="49530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15V 4.75A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24200" y="2971800"/>
            <a:ext cx="1143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40 Pin Ribbon Cable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172200" y="4572000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TTL RS-232 (1)</a:t>
            </a:r>
          </a:p>
          <a:p>
            <a:pPr algn="ctr"/>
            <a:r>
              <a:rPr lang="en-US" sz="1200" dirty="0" smtClean="0"/>
              <a:t>5V  Analog (4)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648200" y="28956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cable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76800" y="2133600"/>
            <a:ext cx="457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12V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019800" y="3124200"/>
            <a:ext cx="457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12V</a:t>
            </a:r>
            <a:endParaRPr lang="en-US" sz="1200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162800" y="3124200"/>
            <a:ext cx="457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39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http://usmasvddbackus</rca:property>
    <rca:property rca:type="CreateSynchronously">True</rca:property>
    <rca:property rca:type="AllowChangeProcessingConfig">True</rca:property>
    <rca:property rca:type="ConverterSpecificSettings"/>
  </rca:Converter>
  <rca:Converter rca:guid="2798ee32-2961-4232-97dd-1a76b9aa6c6f">
    <rca:property rca:type="InheritParentSettings">False</rca:property>
    <rca:property rca:type="SelectedPageLayout">39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http://usmasvddbackus/Courses/CS/CS403</rca:property>
    <rca:property rca:type="CreateSynchronously">True</rca:property>
    <rca:property rca:type="AllowChangeProcessingConfig">True</rca:property>
    <rca:property rca:type="ConverterSpecificSettings">&lt;XslApplicatorConverterSettings Version="1" &gt;&lt;FilePlaceHolder Url="http://usmasvddbackus/Style Library/XSL Style Sheets/Rss.xsl"&gt;&lt;/FilePlaceHolder&gt;&lt;/XslApplicatorConverterSettings&gt;</rca:property>
  </rca:Converter>
</rca:RCAuthoring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8B79CE89321A4F8C72BC3050B8AF31" ma:contentTypeVersion="0" ma:contentTypeDescription="Create a new document." ma:contentTypeScope="" ma:versionID="4d974f4efaca6944996c053b609cf8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0BC9C5-3A4F-4FB4-B505-6791877EBE85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EF2B2EAA-FC82-4567-818D-85FAB85684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A6E684C-1DC8-4E6E-9D9D-FF2D8145CC2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1E30DA34-1E92-4C77-A5CF-22DB6686C0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75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Block Diagram Hardware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Diagram Hardware</dc:title>
  <dc:creator>Matthew Carroll</dc:creator>
  <cp:lastModifiedBy>Matthew Carroll</cp:lastModifiedBy>
  <cp:revision>2</cp:revision>
  <dcterms:created xsi:type="dcterms:W3CDTF">2014-03-28T11:20:09Z</dcterms:created>
  <dcterms:modified xsi:type="dcterms:W3CDTF">2014-05-05T03:49:37Z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0x010100F38B79CE89321A4F8C72BC3050B8AF31</vt:lpwstr>
  </property>
</Properties>
</file>