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CC22-6C46-4257-8CA6-CFD3CE7F77C5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3254-4FCA-4795-9F38-8A8D762E44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CC22-6C46-4257-8CA6-CFD3CE7F77C5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3254-4FCA-4795-9F38-8A8D762E44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CC22-6C46-4257-8CA6-CFD3CE7F77C5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3254-4FCA-4795-9F38-8A8D762E44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CC22-6C46-4257-8CA6-CFD3CE7F77C5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3254-4FCA-4795-9F38-8A8D762E44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CC22-6C46-4257-8CA6-CFD3CE7F77C5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3254-4FCA-4795-9F38-8A8D762E44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CC22-6C46-4257-8CA6-CFD3CE7F77C5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3254-4FCA-4795-9F38-8A8D762E44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CC22-6C46-4257-8CA6-CFD3CE7F77C5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3254-4FCA-4795-9F38-8A8D762E44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CC22-6C46-4257-8CA6-CFD3CE7F77C5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3254-4FCA-4795-9F38-8A8D762E44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CC22-6C46-4257-8CA6-CFD3CE7F77C5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3254-4FCA-4795-9F38-8A8D762E44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CC22-6C46-4257-8CA6-CFD3CE7F77C5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3254-4FCA-4795-9F38-8A8D762E44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CC22-6C46-4257-8CA6-CFD3CE7F77C5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3254-4FCA-4795-9F38-8A8D762E44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4CC22-6C46-4257-8CA6-CFD3CE7F77C5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C3254-4FCA-4795-9F38-8A8D762E44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ize0-army_mil-85512-2010-09-13-04095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25135" y="0"/>
            <a:ext cx="1037616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9800" y="3886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Login: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9800" y="4419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Password:</a:t>
            </a:r>
          </a:p>
        </p:txBody>
      </p:sp>
      <p:sp>
        <p:nvSpPr>
          <p:cNvPr id="8" name="Rectangle 7"/>
          <p:cNvSpPr/>
          <p:nvPr/>
        </p:nvSpPr>
        <p:spPr>
          <a:xfrm>
            <a:off x="3429000" y="3962400"/>
            <a:ext cx="33528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4419600"/>
            <a:ext cx="33528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38600" y="4953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Submit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ARIBO-IH</a:t>
            </a:r>
            <a:endParaRPr lang="en-US" sz="8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53560\Desktop\tunne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858000" y="304800"/>
            <a:ext cx="1828800" cy="36933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Status Log         □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304800"/>
            <a:ext cx="1828800" cy="369332"/>
          </a:xfrm>
          <a:prstGeom prst="rect">
            <a:avLst/>
          </a:prstGeom>
          <a:noFill/>
          <a:ln w="254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Status Log         □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324600" y="5029200"/>
            <a:ext cx="1676400" cy="16002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6600" y="1524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Aribo</a:t>
            </a:r>
            <a:r>
              <a:rPr lang="en-US" dirty="0" smtClean="0">
                <a:solidFill>
                  <a:schemeClr val="bg1"/>
                </a:solidFill>
              </a:rPr>
              <a:t>-IH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Distance/Router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Quad Arrow 15"/>
          <p:cNvSpPr/>
          <p:nvPr/>
        </p:nvSpPr>
        <p:spPr>
          <a:xfrm>
            <a:off x="6629400" y="5257800"/>
            <a:ext cx="1063752" cy="1139952"/>
          </a:xfrm>
          <a:prstGeom prst="quad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Flowchart: Terminator 17"/>
          <p:cNvSpPr/>
          <p:nvPr/>
        </p:nvSpPr>
        <p:spPr>
          <a:xfrm>
            <a:off x="6477000" y="4343400"/>
            <a:ext cx="1447800" cy="304800"/>
          </a:xfrm>
          <a:prstGeom prst="flowChartTermina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Auto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3800" y="3962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Manual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620000" y="43434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800" y="685800"/>
            <a:ext cx="1828800" cy="586740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00400" y="2895600"/>
            <a:ext cx="274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FF0000"/>
                </a:solidFill>
              </a:rPr>
              <a:t>Alert!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29600" y="4953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Track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77200" y="6400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Camera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Flowchart: Terminator 26"/>
          <p:cNvSpPr/>
          <p:nvPr/>
        </p:nvSpPr>
        <p:spPr>
          <a:xfrm rot="5400000">
            <a:off x="8039100" y="5753100"/>
            <a:ext cx="990600" cy="304800"/>
          </a:xfrm>
          <a:prstGeom prst="flowChartTermina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382000" y="5410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1447800"/>
            <a:ext cx="13716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CH4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04800" y="685800"/>
            <a:ext cx="175260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066800"/>
            <a:ext cx="12192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H2</a:t>
            </a:r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04800" y="1828800"/>
            <a:ext cx="6096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LPG</a:t>
            </a:r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6858000" y="685800"/>
            <a:ext cx="1828800" cy="281940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858000" y="685800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Time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1100 </a:t>
            </a:r>
            <a:r>
              <a:rPr lang="en-US" dirty="0" smtClean="0">
                <a:solidFill>
                  <a:schemeClr val="bg1"/>
                </a:solidFill>
              </a:rPr>
              <a:t>– Green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1200 – Green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  1238 – Red   □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└ </a:t>
            </a:r>
            <a:r>
              <a:rPr lang="en-US" sz="800" dirty="0" smtClean="0">
                <a:solidFill>
                  <a:schemeClr val="bg1"/>
                </a:solidFill>
              </a:rPr>
              <a:t>Location/Chemical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C:\Users\x53560\Desktop\tunne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6858000" y="304800"/>
            <a:ext cx="1828800" cy="36933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Status Log         □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800" y="304800"/>
            <a:ext cx="1828800" cy="369332"/>
          </a:xfrm>
          <a:prstGeom prst="rect">
            <a:avLst/>
          </a:prstGeom>
          <a:noFill/>
          <a:ln w="254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Status Log         □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629400" y="5456848"/>
            <a:ext cx="1447800" cy="10668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76600" y="1524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Aribo</a:t>
            </a:r>
            <a:r>
              <a:rPr lang="en-US" dirty="0" smtClean="0">
                <a:solidFill>
                  <a:schemeClr val="bg1"/>
                </a:solidFill>
              </a:rPr>
              <a:t>-IH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Distance/Router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Quad Arrow 34"/>
          <p:cNvSpPr/>
          <p:nvPr/>
        </p:nvSpPr>
        <p:spPr>
          <a:xfrm>
            <a:off x="6858000" y="5638800"/>
            <a:ext cx="1034143" cy="740267"/>
          </a:xfrm>
          <a:prstGeom prst="quad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04800" y="685800"/>
            <a:ext cx="1828800" cy="586740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200400" y="2895600"/>
            <a:ext cx="274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FF0000"/>
                </a:solidFill>
              </a:rPr>
              <a:t>Alert!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42" name="Flowchart: Terminator 41"/>
          <p:cNvSpPr/>
          <p:nvPr/>
        </p:nvSpPr>
        <p:spPr>
          <a:xfrm rot="5400000">
            <a:off x="8039100" y="5753100"/>
            <a:ext cx="990600" cy="304800"/>
          </a:xfrm>
          <a:prstGeom prst="flowChartTermina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382000" y="60960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29600" y="4953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Track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77200" y="6400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Camera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Flowchart: Terminator 45"/>
          <p:cNvSpPr/>
          <p:nvPr/>
        </p:nvSpPr>
        <p:spPr>
          <a:xfrm rot="5400000">
            <a:off x="5600700" y="5753100"/>
            <a:ext cx="1219200" cy="381000"/>
          </a:xfrm>
          <a:prstGeom prst="flowChartTermina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Up-Down Arrow 46"/>
          <p:cNvSpPr/>
          <p:nvPr/>
        </p:nvSpPr>
        <p:spPr>
          <a:xfrm>
            <a:off x="6096000" y="5486400"/>
            <a:ext cx="228600" cy="914400"/>
          </a:xfrm>
          <a:prstGeom prst="up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Terminator 37"/>
          <p:cNvSpPr/>
          <p:nvPr/>
        </p:nvSpPr>
        <p:spPr>
          <a:xfrm>
            <a:off x="6553200" y="3886200"/>
            <a:ext cx="1447800" cy="304800"/>
          </a:xfrm>
          <a:prstGeom prst="flowChartTermina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72200" y="3505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Auto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20000" y="3505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Manual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696200" y="3886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629400" y="4313848"/>
            <a:ext cx="1447800" cy="10668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Quad Arrow 50"/>
          <p:cNvSpPr/>
          <p:nvPr/>
        </p:nvSpPr>
        <p:spPr>
          <a:xfrm>
            <a:off x="6858000" y="4495800"/>
            <a:ext cx="1034143" cy="740267"/>
          </a:xfrm>
          <a:prstGeom prst="quad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10400" y="6488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X-Axis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67400" y="6488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Y-Axis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77200" y="44196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Camera Movement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4800" y="1447800"/>
            <a:ext cx="13716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CH4</a:t>
            </a: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04800" y="685800"/>
            <a:ext cx="175260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</a:t>
            </a:r>
            <a:endParaRPr lang="en-US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04800" y="1066800"/>
            <a:ext cx="12192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H2</a:t>
            </a:r>
            <a:endParaRPr lang="en-US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304800" y="1828800"/>
            <a:ext cx="6096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LPG</a:t>
            </a:r>
            <a:endParaRPr lang="en-US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6858000" y="685800"/>
            <a:ext cx="1828800" cy="281940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858000" y="685800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Time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1100 </a:t>
            </a:r>
            <a:r>
              <a:rPr lang="en-US" dirty="0" smtClean="0">
                <a:solidFill>
                  <a:schemeClr val="bg1"/>
                </a:solidFill>
              </a:rPr>
              <a:t>– Green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1200 – Green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  1238 – Red   □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└ </a:t>
            </a:r>
            <a:r>
              <a:rPr lang="en-US" sz="800" dirty="0" smtClean="0">
                <a:solidFill>
                  <a:schemeClr val="bg1"/>
                </a:solidFill>
              </a:rPr>
              <a:t>Location/Chemical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53560\Desktop\tunne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858000" y="304800"/>
            <a:ext cx="1828800" cy="36933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Status Log         □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304800"/>
            <a:ext cx="1828800" cy="369332"/>
          </a:xfrm>
          <a:prstGeom prst="rect">
            <a:avLst/>
          </a:prstGeom>
          <a:noFill/>
          <a:ln w="254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Status Log         □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6600" y="1524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Aribo</a:t>
            </a:r>
            <a:r>
              <a:rPr lang="en-US" dirty="0" smtClean="0">
                <a:solidFill>
                  <a:schemeClr val="bg1"/>
                </a:solidFill>
              </a:rPr>
              <a:t>-IH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Distance/Router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0" y="685800"/>
            <a:ext cx="1828800" cy="281940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Terminator 17"/>
          <p:cNvSpPr/>
          <p:nvPr/>
        </p:nvSpPr>
        <p:spPr>
          <a:xfrm>
            <a:off x="7010400" y="4267200"/>
            <a:ext cx="1447800" cy="304800"/>
          </a:xfrm>
          <a:prstGeom prst="flowChartTermina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9400" y="3886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Auto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77200" y="3886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Manual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010400" y="4267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800" y="685800"/>
            <a:ext cx="1828800" cy="586740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00400" y="2895600"/>
            <a:ext cx="274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FF0000"/>
                </a:solidFill>
              </a:rPr>
              <a:t>Alert!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447800"/>
            <a:ext cx="13716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CH4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04800" y="685800"/>
            <a:ext cx="175260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066800"/>
            <a:ext cx="12192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H2</a:t>
            </a:r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04800" y="1828800"/>
            <a:ext cx="6096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LPG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858000" y="685800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Time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1100 </a:t>
            </a:r>
            <a:r>
              <a:rPr lang="en-US" dirty="0" smtClean="0">
                <a:solidFill>
                  <a:schemeClr val="bg1"/>
                </a:solidFill>
              </a:rPr>
              <a:t>– Green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1200 – Green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  1238 – Red   □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└ </a:t>
            </a:r>
            <a:r>
              <a:rPr lang="en-US" sz="800" dirty="0" smtClean="0">
                <a:solidFill>
                  <a:schemeClr val="bg1"/>
                </a:solidFill>
              </a:rPr>
              <a:t>Location/Chemical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104</Words>
  <Application>Microsoft Office PowerPoint</Application>
  <PresentationFormat>On-screen Show (4:3)</PresentationFormat>
  <Paragraphs>59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ARIBO-IH</vt:lpstr>
      <vt:lpstr>Slide 2</vt:lpstr>
      <vt:lpstr>Slide 3</vt:lpstr>
      <vt:lpstr>Slide 4</vt:lpstr>
    </vt:vector>
  </TitlesOfParts>
  <Company>U.S. Army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ARIBO-IH</dc:title>
  <dc:creator>IETD</dc:creator>
  <cp:lastModifiedBy>IETD</cp:lastModifiedBy>
  <cp:revision>14</cp:revision>
  <dcterms:created xsi:type="dcterms:W3CDTF">2014-09-05T14:22:31Z</dcterms:created>
  <dcterms:modified xsi:type="dcterms:W3CDTF">2014-09-09T15:53:09Z</dcterms:modified>
</cp:coreProperties>
</file>