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1D8E-873A-4464-8D54-EE44D3CF106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106B-AA1B-4C3B-9274-9F6C819487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y.valascho\Documents\2014\Projects\GVR-Bot Gen1.1\GVR-BOT Users Guide\Archive\GVR-BOT_3-4_view_lef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438400"/>
            <a:ext cx="4471987" cy="306863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/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PackBot Chassis Anatomy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381000" y="1447800"/>
            <a:ext cx="1828800" cy="838200"/>
          </a:xfrm>
          <a:prstGeom prst="borderCallout1">
            <a:avLst>
              <a:gd name="adj1" fmla="val 222667"/>
              <a:gd name="adj2" fmla="val 177820"/>
              <a:gd name="adj3" fmla="val 50401"/>
              <a:gd name="adj4" fmla="val 100513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3429000" y="5181600"/>
            <a:ext cx="1828800" cy="838200"/>
          </a:xfrm>
          <a:prstGeom prst="borderCallout1">
            <a:avLst>
              <a:gd name="adj1" fmla="val -550"/>
              <a:gd name="adj2" fmla="val 49744"/>
              <a:gd name="adj3" fmla="val -101487"/>
              <a:gd name="adj4" fmla="val 13975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Cradle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04800" y="3962400"/>
            <a:ext cx="1828800" cy="838200"/>
          </a:xfrm>
          <a:prstGeom prst="borderCallout1">
            <a:avLst>
              <a:gd name="adj1" fmla="val 48121"/>
              <a:gd name="adj2" fmla="val 100513"/>
              <a:gd name="adj3" fmla="val 10122"/>
              <a:gd name="adj4" fmla="val 154360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BB-2590 Battery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7162800" y="1752600"/>
            <a:ext cx="1828800" cy="838200"/>
          </a:xfrm>
          <a:prstGeom prst="borderCallout1">
            <a:avLst>
              <a:gd name="adj1" fmla="val 50639"/>
              <a:gd name="adj2" fmla="val 128"/>
              <a:gd name="adj3" fmla="val 211521"/>
              <a:gd name="adj4" fmla="val -120257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 Bays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 rot="1174651">
            <a:off x="4360038" y="3433562"/>
            <a:ext cx="1445109" cy="309724"/>
          </a:xfrm>
          <a:prstGeom prst="parallelogram">
            <a:avLst>
              <a:gd name="adj" fmla="val 45074"/>
            </a:avLst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2"/>
          </p:cNvCxnSpPr>
          <p:nvPr/>
        </p:nvCxnSpPr>
        <p:spPr>
          <a:xfrm flipH="1">
            <a:off x="4876800" y="2171700"/>
            <a:ext cx="2286000" cy="163830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</p:cNvCxnSpPr>
          <p:nvPr/>
        </p:nvCxnSpPr>
        <p:spPr>
          <a:xfrm flipH="1">
            <a:off x="4953000" y="2171700"/>
            <a:ext cx="2209800" cy="201930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/>
          <p:cNvSpPr/>
          <p:nvPr/>
        </p:nvSpPr>
        <p:spPr>
          <a:xfrm rot="1174651">
            <a:off x="4124920" y="3662163"/>
            <a:ext cx="1445109" cy="309724"/>
          </a:xfrm>
          <a:prstGeom prst="parallelogram">
            <a:avLst>
              <a:gd name="adj" fmla="val 45074"/>
            </a:avLst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 rot="1174651">
            <a:off x="3896320" y="3890763"/>
            <a:ext cx="1445109" cy="309724"/>
          </a:xfrm>
          <a:prstGeom prst="parallelogram">
            <a:avLst>
              <a:gd name="adj" fmla="val 45074"/>
            </a:avLst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nal Assemb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7090245" cy="5254847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7010400" y="2895600"/>
            <a:ext cx="1295400" cy="685800"/>
          </a:xfrm>
          <a:prstGeom prst="borderCallout1">
            <a:avLst>
              <a:gd name="adj1" fmla="val 48083"/>
              <a:gd name="adj2" fmla="val -2686"/>
              <a:gd name="adj3" fmla="val 135056"/>
              <a:gd name="adj4" fmla="val -1282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Mobility Board</a:t>
            </a:r>
            <a:endParaRPr lang="en-US" sz="1100" dirty="0" smtClean="0"/>
          </a:p>
        </p:txBody>
      </p:sp>
      <p:sp>
        <p:nvSpPr>
          <p:cNvPr id="6" name="Line Callout 1 5"/>
          <p:cNvSpPr/>
          <p:nvPr/>
        </p:nvSpPr>
        <p:spPr>
          <a:xfrm>
            <a:off x="7010400" y="4724400"/>
            <a:ext cx="1295400" cy="685800"/>
          </a:xfrm>
          <a:prstGeom prst="borderCallout1">
            <a:avLst>
              <a:gd name="adj1" fmla="val 48083"/>
              <a:gd name="adj2" fmla="val -2686"/>
              <a:gd name="adj3" fmla="val -25778"/>
              <a:gd name="adj4" fmla="val -188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Right </a:t>
            </a:r>
            <a:r>
              <a:rPr lang="en-US" sz="1100" dirty="0" smtClean="0"/>
              <a:t>Lower Siderail Interface </a:t>
            </a:r>
            <a:r>
              <a:rPr lang="en-US" sz="1100" dirty="0" smtClean="0"/>
              <a:t>Board</a:t>
            </a:r>
            <a:endParaRPr lang="en-US" sz="1100" dirty="0" smtClean="0"/>
          </a:p>
        </p:txBody>
      </p:sp>
      <p:sp>
        <p:nvSpPr>
          <p:cNvPr id="7" name="Line Callout 1 6"/>
          <p:cNvSpPr/>
          <p:nvPr/>
        </p:nvSpPr>
        <p:spPr>
          <a:xfrm>
            <a:off x="5334000" y="5867400"/>
            <a:ext cx="1295400" cy="685800"/>
          </a:xfrm>
          <a:prstGeom prst="borderCallout1">
            <a:avLst>
              <a:gd name="adj1" fmla="val 48083"/>
              <a:gd name="adj2" fmla="val -2686"/>
              <a:gd name="adj3" fmla="val -81444"/>
              <a:gd name="adj4" fmla="val -436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Upper </a:t>
            </a:r>
            <a:r>
              <a:rPr lang="en-US" sz="1100" dirty="0" smtClean="0"/>
              <a:t>Siderail Interface </a:t>
            </a:r>
            <a:r>
              <a:rPr lang="en-US" sz="1100" dirty="0" smtClean="0"/>
              <a:t>Board</a:t>
            </a:r>
            <a:endParaRPr lang="en-US" sz="1100" dirty="0" smtClean="0"/>
          </a:p>
        </p:txBody>
      </p:sp>
      <p:sp>
        <p:nvSpPr>
          <p:cNvPr id="8" name="Line Callout 1 7"/>
          <p:cNvSpPr/>
          <p:nvPr/>
        </p:nvSpPr>
        <p:spPr>
          <a:xfrm>
            <a:off x="4267200" y="990600"/>
            <a:ext cx="1295400" cy="685800"/>
          </a:xfrm>
          <a:prstGeom prst="borderCallout1">
            <a:avLst>
              <a:gd name="adj1" fmla="val 98083"/>
              <a:gd name="adj2" fmla="val 49520"/>
              <a:gd name="adj3" fmla="val 409168"/>
              <a:gd name="adj4" fmla="val -777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Left </a:t>
            </a:r>
            <a:r>
              <a:rPr lang="en-US" sz="1100" dirty="0" smtClean="0"/>
              <a:t>Lower Siderail Interface </a:t>
            </a:r>
            <a:r>
              <a:rPr lang="en-US" sz="1100" dirty="0" smtClean="0"/>
              <a:t>Board</a:t>
            </a:r>
            <a:endParaRPr lang="en-US" sz="1100" dirty="0" smtClean="0"/>
          </a:p>
        </p:txBody>
      </p:sp>
      <p:sp>
        <p:nvSpPr>
          <p:cNvPr id="9" name="Line Callout 1 8"/>
          <p:cNvSpPr/>
          <p:nvPr/>
        </p:nvSpPr>
        <p:spPr>
          <a:xfrm>
            <a:off x="2743200" y="1066800"/>
            <a:ext cx="1295400" cy="685800"/>
          </a:xfrm>
          <a:prstGeom prst="borderCallout1">
            <a:avLst>
              <a:gd name="adj1" fmla="val 101416"/>
              <a:gd name="adj2" fmla="val 48138"/>
              <a:gd name="adj3" fmla="val 419334"/>
              <a:gd name="adj4" fmla="val 303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Upper </a:t>
            </a:r>
            <a:r>
              <a:rPr lang="en-US" sz="1100" dirty="0" smtClean="0"/>
              <a:t>Payload Connector </a:t>
            </a:r>
            <a:r>
              <a:rPr lang="en-US" sz="1100" dirty="0" smtClean="0"/>
              <a:t>Board</a:t>
            </a:r>
            <a:endParaRPr lang="en-US" sz="1100" dirty="0"/>
          </a:p>
        </p:txBody>
      </p:sp>
      <p:sp>
        <p:nvSpPr>
          <p:cNvPr id="10" name="Line Callout 1 9"/>
          <p:cNvSpPr/>
          <p:nvPr/>
        </p:nvSpPr>
        <p:spPr>
          <a:xfrm>
            <a:off x="685800" y="1219200"/>
            <a:ext cx="1295400" cy="685800"/>
          </a:xfrm>
          <a:prstGeom prst="borderCallout1">
            <a:avLst>
              <a:gd name="adj1" fmla="val 100083"/>
              <a:gd name="adj2" fmla="val 50961"/>
              <a:gd name="adj3" fmla="val 391500"/>
              <a:gd name="adj4" fmla="val 15469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Upper </a:t>
            </a:r>
            <a:r>
              <a:rPr lang="en-US" sz="1100" dirty="0" smtClean="0"/>
              <a:t>Siderail Interface </a:t>
            </a:r>
            <a:r>
              <a:rPr lang="en-US" sz="1100" dirty="0" smtClean="0"/>
              <a:t>Board</a:t>
            </a:r>
            <a:endParaRPr lang="en-US" sz="1100" dirty="0"/>
          </a:p>
        </p:txBody>
      </p:sp>
      <p:sp>
        <p:nvSpPr>
          <p:cNvPr id="11" name="Line Callout 1 10"/>
          <p:cNvSpPr/>
          <p:nvPr/>
        </p:nvSpPr>
        <p:spPr>
          <a:xfrm>
            <a:off x="457200" y="5715000"/>
            <a:ext cx="1295400" cy="685800"/>
          </a:xfrm>
          <a:prstGeom prst="borderCallout1">
            <a:avLst>
              <a:gd name="adj1" fmla="val -3917"/>
              <a:gd name="adj2" fmla="val 49549"/>
              <a:gd name="adj3" fmla="val -165666"/>
              <a:gd name="adj4" fmla="val 1888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Lower </a:t>
            </a:r>
            <a:r>
              <a:rPr lang="en-US" sz="1100" dirty="0" smtClean="0"/>
              <a:t>Payload Connector </a:t>
            </a:r>
            <a:r>
              <a:rPr lang="en-US" sz="1100" dirty="0" smtClean="0"/>
              <a:t>Board</a:t>
            </a:r>
            <a:endParaRPr lang="en-US" sz="1100" dirty="0" smtClean="0"/>
          </a:p>
        </p:txBody>
      </p:sp>
      <p:sp>
        <p:nvSpPr>
          <p:cNvPr id="12" name="Line Callout 1 11"/>
          <p:cNvSpPr/>
          <p:nvPr/>
        </p:nvSpPr>
        <p:spPr>
          <a:xfrm>
            <a:off x="7391400" y="1295400"/>
            <a:ext cx="1295400" cy="685800"/>
          </a:xfrm>
          <a:prstGeom prst="borderCallout1">
            <a:avLst>
              <a:gd name="adj1" fmla="val 48083"/>
              <a:gd name="adj2" fmla="val -2686"/>
              <a:gd name="adj3" fmla="val 277668"/>
              <a:gd name="adj4" fmla="val -11936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Flipper Board</a:t>
            </a:r>
            <a:endParaRPr lang="en-US" sz="1100" dirty="0" smtClean="0"/>
          </a:p>
        </p:txBody>
      </p:sp>
      <p:sp>
        <p:nvSpPr>
          <p:cNvPr id="16" name="Line Callout 1 15"/>
          <p:cNvSpPr/>
          <p:nvPr/>
        </p:nvSpPr>
        <p:spPr>
          <a:xfrm>
            <a:off x="228600" y="3733800"/>
            <a:ext cx="1295400" cy="685800"/>
          </a:xfrm>
          <a:prstGeom prst="borderCallout1">
            <a:avLst>
              <a:gd name="adj1" fmla="val 48861"/>
              <a:gd name="adj2" fmla="val 99549"/>
              <a:gd name="adj3" fmla="val 98223"/>
              <a:gd name="adj4" fmla="val 22043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AHRS </a:t>
            </a:r>
            <a:r>
              <a:rPr lang="en-US" sz="1100" dirty="0" smtClean="0"/>
              <a:t>Mounting </a:t>
            </a:r>
            <a:r>
              <a:rPr lang="en-US" sz="1100" dirty="0" smtClean="0"/>
              <a:t>Board</a:t>
            </a:r>
            <a:endParaRPr lang="en-US" sz="1100" dirty="0" smtClean="0"/>
          </a:p>
        </p:txBody>
      </p:sp>
      <p:sp>
        <p:nvSpPr>
          <p:cNvPr id="17" name="Line Callout 1 16"/>
          <p:cNvSpPr/>
          <p:nvPr/>
        </p:nvSpPr>
        <p:spPr>
          <a:xfrm>
            <a:off x="5943600" y="914400"/>
            <a:ext cx="1295400" cy="685800"/>
          </a:xfrm>
          <a:prstGeom prst="borderCallout1">
            <a:avLst>
              <a:gd name="adj1" fmla="val 98083"/>
              <a:gd name="adj2" fmla="val 49520"/>
              <a:gd name="adj3" fmla="val 305002"/>
              <a:gd name="adj4" fmla="val -12553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DC Motor </a:t>
            </a:r>
            <a:r>
              <a:rPr lang="en-US" sz="1100" dirty="0" smtClean="0"/>
              <a:t>Interface </a:t>
            </a:r>
            <a:r>
              <a:rPr lang="en-US" sz="1100" dirty="0" smtClean="0"/>
              <a:t>Board</a:t>
            </a:r>
            <a:endParaRPr lang="en-US" sz="1100" dirty="0" smtClean="0"/>
          </a:p>
        </p:txBody>
      </p:sp>
      <p:sp>
        <p:nvSpPr>
          <p:cNvPr id="18" name="Line Callout 1 17"/>
          <p:cNvSpPr/>
          <p:nvPr/>
        </p:nvSpPr>
        <p:spPr>
          <a:xfrm>
            <a:off x="7239000" y="3810000"/>
            <a:ext cx="1295400" cy="685800"/>
          </a:xfrm>
          <a:prstGeom prst="borderCallout1">
            <a:avLst>
              <a:gd name="adj1" fmla="val 48083"/>
              <a:gd name="adj2" fmla="val -480"/>
              <a:gd name="adj3" fmla="val 55001"/>
              <a:gd name="adj4" fmla="val -13142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DC Motor </a:t>
            </a:r>
            <a:r>
              <a:rPr lang="en-US" sz="1100" dirty="0" smtClean="0"/>
              <a:t>Interface </a:t>
            </a:r>
            <a:r>
              <a:rPr lang="en-US" sz="1100" dirty="0" smtClean="0"/>
              <a:t>Board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PackBot Chassis Anatomy</vt:lpstr>
      <vt:lpstr>Slide 2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PackBot Chassis Anatomy</dc:title>
  <dc:creator>IETD</dc:creator>
  <cp:lastModifiedBy>IETD</cp:lastModifiedBy>
  <cp:revision>1</cp:revision>
  <dcterms:created xsi:type="dcterms:W3CDTF">2014-11-29T06:52:43Z</dcterms:created>
  <dcterms:modified xsi:type="dcterms:W3CDTF">2014-11-29T07:30:36Z</dcterms:modified>
</cp:coreProperties>
</file>