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700" y="-12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CC22-6C46-4257-8CA6-CFD3CE7F77C5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ize0-army_mil-85512-2010-09-13-0409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25135" y="0"/>
            <a:ext cx="1037616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3886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4419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39624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4196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6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ARIBO-IH</a:t>
            </a:r>
            <a:endParaRPr lang="en-US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53560\Desktop\tunn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0" y="304800"/>
            <a:ext cx="182880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Status Log         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04800"/>
            <a:ext cx="1828800" cy="369332"/>
          </a:xfrm>
          <a:prstGeom prst="rect">
            <a:avLst/>
          </a:prstGeom>
          <a:noFill/>
          <a:ln w="254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Status Log         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24600" y="5029200"/>
            <a:ext cx="1676400" cy="16002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152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Aribo</a:t>
            </a:r>
            <a:r>
              <a:rPr lang="en-US" dirty="0" smtClean="0">
                <a:solidFill>
                  <a:schemeClr val="bg1"/>
                </a:solidFill>
              </a:rPr>
              <a:t>-IH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Distance/Router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Quad Arrow 15"/>
          <p:cNvSpPr/>
          <p:nvPr/>
        </p:nvSpPr>
        <p:spPr>
          <a:xfrm>
            <a:off x="6629400" y="5257800"/>
            <a:ext cx="1063752" cy="1139952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6477000" y="4343400"/>
            <a:ext cx="1447800" cy="3048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Manual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20000" y="43434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685800"/>
            <a:ext cx="1828800" cy="5867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00400" y="289560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Alert!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29600" y="495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772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Camera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Flowchart: Terminator 26"/>
          <p:cNvSpPr/>
          <p:nvPr/>
        </p:nvSpPr>
        <p:spPr>
          <a:xfrm rot="5400000">
            <a:off x="8039100" y="5753100"/>
            <a:ext cx="990600" cy="3048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382000" y="5410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447800"/>
            <a:ext cx="1371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85800"/>
            <a:ext cx="1752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1219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1828800"/>
            <a:ext cx="609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LPG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58000" y="685800"/>
            <a:ext cx="1828800" cy="2819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0" y="6858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1100 – Green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1200 – Green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  1238 – Red   □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└ </a:t>
            </a:r>
            <a:r>
              <a:rPr lang="en-US" sz="800" dirty="0" smtClean="0">
                <a:solidFill>
                  <a:schemeClr val="bg1"/>
                </a:solidFill>
              </a:rPr>
              <a:t>Location/Chemical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Users\x53560\Desktop\tunn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01200" y="228600"/>
            <a:ext cx="9144000" cy="68580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6858000" y="304800"/>
            <a:ext cx="182880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Status Log         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304800"/>
            <a:ext cx="1828800" cy="369332"/>
          </a:xfrm>
          <a:prstGeom prst="rect">
            <a:avLst/>
          </a:prstGeom>
          <a:noFill/>
          <a:ln w="254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Status Log         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629400" y="5456848"/>
            <a:ext cx="1447800" cy="10668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6600" y="152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Aribo</a:t>
            </a:r>
            <a:r>
              <a:rPr lang="en-US" dirty="0" smtClean="0">
                <a:solidFill>
                  <a:schemeClr val="bg1"/>
                </a:solidFill>
              </a:rPr>
              <a:t>-IH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Distance/Router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Quad Arrow 34"/>
          <p:cNvSpPr/>
          <p:nvPr/>
        </p:nvSpPr>
        <p:spPr>
          <a:xfrm>
            <a:off x="6858000" y="5638800"/>
            <a:ext cx="1034143" cy="740267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4800" y="685800"/>
            <a:ext cx="1828800" cy="5867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00400" y="289560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Alert!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42" name="Flowchart: Terminator 41"/>
          <p:cNvSpPr/>
          <p:nvPr/>
        </p:nvSpPr>
        <p:spPr>
          <a:xfrm rot="5400000">
            <a:off x="8039100" y="5753100"/>
            <a:ext cx="990600" cy="3048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382000" y="60960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29600" y="495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772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Camera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Flowchart: Terminator 45"/>
          <p:cNvSpPr/>
          <p:nvPr/>
        </p:nvSpPr>
        <p:spPr>
          <a:xfrm rot="5400000">
            <a:off x="5600700" y="5753100"/>
            <a:ext cx="1219200" cy="3810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Up-Down Arrow 46"/>
          <p:cNvSpPr/>
          <p:nvPr/>
        </p:nvSpPr>
        <p:spPr>
          <a:xfrm>
            <a:off x="6096000" y="5486400"/>
            <a:ext cx="228600" cy="914400"/>
          </a:xfrm>
          <a:prstGeom prst="up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Terminator 37"/>
          <p:cNvSpPr/>
          <p:nvPr/>
        </p:nvSpPr>
        <p:spPr>
          <a:xfrm>
            <a:off x="6553200" y="3886200"/>
            <a:ext cx="1447800" cy="3048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3505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0" y="3505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Manual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6962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629400" y="4313848"/>
            <a:ext cx="1447800" cy="10668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Quad Arrow 50"/>
          <p:cNvSpPr/>
          <p:nvPr/>
        </p:nvSpPr>
        <p:spPr>
          <a:xfrm>
            <a:off x="6858000" y="4495800"/>
            <a:ext cx="1034143" cy="740267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0400" y="6488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X-Axis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67400" y="6488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Y-Axis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77200" y="4419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Camera Movement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800" y="1447800"/>
            <a:ext cx="1371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685800"/>
            <a:ext cx="1752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800" y="1066800"/>
            <a:ext cx="1219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800" y="1828800"/>
            <a:ext cx="609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LPG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58000" y="685800"/>
            <a:ext cx="1828800" cy="2819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0" y="6858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1100 – Green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1200 – Green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  1238 – Red   □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└ </a:t>
            </a:r>
            <a:r>
              <a:rPr lang="en-US" sz="800" dirty="0" smtClean="0">
                <a:solidFill>
                  <a:schemeClr val="bg1"/>
                </a:solidFill>
              </a:rPr>
              <a:t>Location/Chemical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53560\Desktop\tunn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0" y="304800"/>
            <a:ext cx="182880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Status Log         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04800"/>
            <a:ext cx="1828800" cy="369332"/>
          </a:xfrm>
          <a:prstGeom prst="rect">
            <a:avLst/>
          </a:prstGeom>
          <a:noFill/>
          <a:ln w="254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Status Log         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152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Aribo</a:t>
            </a:r>
            <a:r>
              <a:rPr lang="en-US" dirty="0" smtClean="0">
                <a:solidFill>
                  <a:schemeClr val="bg1"/>
                </a:solidFill>
              </a:rPr>
              <a:t>-IH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Distance/Router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685800"/>
            <a:ext cx="1828800" cy="2819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Terminator 17"/>
          <p:cNvSpPr/>
          <p:nvPr/>
        </p:nvSpPr>
        <p:spPr>
          <a:xfrm>
            <a:off x="7010400" y="4267200"/>
            <a:ext cx="1447800" cy="3048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9400" y="388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7200" y="3886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Manual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10400" y="4267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685800"/>
            <a:ext cx="1828800" cy="5867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00400" y="289560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Alert!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447800"/>
            <a:ext cx="1371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85800"/>
            <a:ext cx="1752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1219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1828800"/>
            <a:ext cx="609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LPG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6858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1100 – Green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1200 – Green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  1238 – Red   □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└ </a:t>
            </a:r>
            <a:r>
              <a:rPr lang="en-US" sz="800" dirty="0" smtClean="0">
                <a:solidFill>
                  <a:schemeClr val="bg1"/>
                </a:solidFill>
              </a:rPr>
              <a:t>Location/Chemical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c6550\Google Drive\ARIBO-IH\TARDEC\SLAC_photos\20141001_113531.jpg"/>
          <p:cNvPicPr>
            <a:picLocks noChangeAspect="1" noChangeArrowheads="1"/>
          </p:cNvPicPr>
          <p:nvPr/>
        </p:nvPicPr>
        <p:blipFill>
          <a:blip r:embed="rId2" cstate="print"/>
          <a:srcRect t="18125" b="256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0" y="304800"/>
            <a:ext cx="18288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Status Log         □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04800"/>
            <a:ext cx="1828800" cy="369332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Status Log         □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29400" y="5456848"/>
            <a:ext cx="1447800" cy="10668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152400"/>
            <a:ext cx="2514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Aribo</a:t>
            </a:r>
            <a:r>
              <a:rPr lang="en-US" dirty="0" smtClean="0"/>
              <a:t>-IH</a:t>
            </a:r>
          </a:p>
          <a:p>
            <a:pPr algn="ctr"/>
            <a:r>
              <a:rPr lang="en-US" dirty="0" smtClean="0"/>
              <a:t>Distance/Router</a:t>
            </a:r>
            <a:endParaRPr lang="en-US" dirty="0"/>
          </a:p>
        </p:txBody>
      </p:sp>
      <p:sp>
        <p:nvSpPr>
          <p:cNvPr id="9" name="Quad Arrow 8"/>
          <p:cNvSpPr/>
          <p:nvPr/>
        </p:nvSpPr>
        <p:spPr>
          <a:xfrm>
            <a:off x="6858000" y="5638800"/>
            <a:ext cx="1034143" cy="740267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685800"/>
            <a:ext cx="1828800" cy="5867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400" y="289560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Alert!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 rot="5400000">
            <a:off x="8039100" y="5753100"/>
            <a:ext cx="990600" cy="3048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82000" y="60960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29600" y="495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72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Camera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Flowchart: Terminator 15"/>
          <p:cNvSpPr/>
          <p:nvPr/>
        </p:nvSpPr>
        <p:spPr>
          <a:xfrm rot="5400000">
            <a:off x="5600700" y="5753100"/>
            <a:ext cx="1219200" cy="3810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Up-Down Arrow 16"/>
          <p:cNvSpPr/>
          <p:nvPr/>
        </p:nvSpPr>
        <p:spPr>
          <a:xfrm>
            <a:off x="6096000" y="5486400"/>
            <a:ext cx="228600" cy="914400"/>
          </a:xfrm>
          <a:prstGeom prst="up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Terminator 17"/>
          <p:cNvSpPr/>
          <p:nvPr/>
        </p:nvSpPr>
        <p:spPr>
          <a:xfrm>
            <a:off x="6553200" y="3886200"/>
            <a:ext cx="1447800" cy="3048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2200" y="3505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0" y="3505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Manual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962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29400" y="4313848"/>
            <a:ext cx="1447800" cy="10668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Quad Arrow 22"/>
          <p:cNvSpPr/>
          <p:nvPr/>
        </p:nvSpPr>
        <p:spPr>
          <a:xfrm>
            <a:off x="6858000" y="4495800"/>
            <a:ext cx="1034143" cy="740267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0400" y="6488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X-Axis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7400" y="6488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Y-Axis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77200" y="4419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Camera Movement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1447800"/>
            <a:ext cx="1371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" y="685800"/>
            <a:ext cx="1752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1066800"/>
            <a:ext cx="1219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1828800"/>
            <a:ext cx="609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LPG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0" y="685800"/>
            <a:ext cx="1828800" cy="2819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34200" y="762000"/>
            <a:ext cx="1676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  <a:p>
            <a:pPr algn="ctr"/>
            <a:r>
              <a:rPr lang="en-US" dirty="0" smtClean="0"/>
              <a:t>1100 – Green</a:t>
            </a:r>
          </a:p>
          <a:p>
            <a:pPr algn="ctr"/>
            <a:r>
              <a:rPr lang="en-US" dirty="0" smtClean="0"/>
              <a:t>1200 – Green</a:t>
            </a:r>
          </a:p>
          <a:p>
            <a:pPr algn="ctr"/>
            <a:r>
              <a:rPr lang="en-US" dirty="0" smtClean="0"/>
              <a:t>   1238 – Red   □</a:t>
            </a:r>
          </a:p>
          <a:p>
            <a:pPr algn="ctr"/>
            <a:r>
              <a:rPr lang="en-US" dirty="0" smtClean="0"/>
              <a:t>└ </a:t>
            </a:r>
            <a:r>
              <a:rPr lang="en-US" sz="800" dirty="0" smtClean="0"/>
              <a:t>Location/Chemical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140</Words>
  <Application>Microsoft Office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ARIBO-IH</vt:lpstr>
      <vt:lpstr>Slide 2</vt:lpstr>
      <vt:lpstr>Slide 3</vt:lpstr>
      <vt:lpstr>Slide 4</vt:lpstr>
      <vt:lpstr>Slide 5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ARIBO-IH</dc:title>
  <dc:creator>IETD</dc:creator>
  <cp:lastModifiedBy>IETD</cp:lastModifiedBy>
  <cp:revision>21</cp:revision>
  <dcterms:created xsi:type="dcterms:W3CDTF">2014-09-05T14:22:31Z</dcterms:created>
  <dcterms:modified xsi:type="dcterms:W3CDTF">2014-12-01T00:19:43Z</dcterms:modified>
</cp:coreProperties>
</file>