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1D8E-873A-4464-8D54-EE44D3CF106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106B-AA1B-4C3B-9274-9F6C81948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y.valascho\Documents\2014\Projects\GVR-Bot Gen1.1\GVR-BOT Users Guide\Archive\GVR-BOT_3-4_view_lef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4471987" cy="306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Line Callout 1 4"/>
          <p:cNvSpPr/>
          <p:nvPr/>
        </p:nvSpPr>
        <p:spPr>
          <a:xfrm>
            <a:off x="457200" y="1600200"/>
            <a:ext cx="1828800" cy="838200"/>
          </a:xfrm>
          <a:prstGeom prst="borderCallout1">
            <a:avLst>
              <a:gd name="adj1" fmla="val 222667"/>
              <a:gd name="adj2" fmla="val 177820"/>
              <a:gd name="adj3" fmla="val 50401"/>
              <a:gd name="adj4" fmla="val 100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Chassis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514600" y="5105400"/>
            <a:ext cx="1828800" cy="838200"/>
          </a:xfrm>
          <a:prstGeom prst="borderCallout1">
            <a:avLst>
              <a:gd name="adj1" fmla="val -550"/>
              <a:gd name="adj2" fmla="val 49744"/>
              <a:gd name="adj3" fmla="val -97370"/>
              <a:gd name="adj4" fmla="val 630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Battery Cradle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57200" y="4038600"/>
            <a:ext cx="1828800" cy="838200"/>
          </a:xfrm>
          <a:prstGeom prst="borderCallout1">
            <a:avLst>
              <a:gd name="adj1" fmla="val 48121"/>
              <a:gd name="adj2" fmla="val 100513"/>
              <a:gd name="adj3" fmla="val 10122"/>
              <a:gd name="adj4" fmla="val 1543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BB-2590 Battery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934200" y="1981200"/>
            <a:ext cx="1828800" cy="838200"/>
          </a:xfrm>
          <a:prstGeom prst="borderCallout1">
            <a:avLst>
              <a:gd name="adj1" fmla="val 50639"/>
              <a:gd name="adj2" fmla="val 128"/>
              <a:gd name="adj3" fmla="val 187850"/>
              <a:gd name="adj4" fmla="val -1155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Payload Bays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1174651">
            <a:off x="4360038" y="3433562"/>
            <a:ext cx="1445109" cy="309724"/>
          </a:xfrm>
          <a:prstGeom prst="parallelogram">
            <a:avLst>
              <a:gd name="adj" fmla="val 450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876800" y="2438400"/>
            <a:ext cx="198120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53000" y="2438400"/>
            <a:ext cx="1905000" cy="175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 rot="1174651">
            <a:off x="4124920" y="3662163"/>
            <a:ext cx="1445109" cy="309724"/>
          </a:xfrm>
          <a:prstGeom prst="parallelogram">
            <a:avLst>
              <a:gd name="adj" fmla="val 450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rot="1174651">
            <a:off x="3896320" y="3890763"/>
            <a:ext cx="1445109" cy="309724"/>
          </a:xfrm>
          <a:prstGeom prst="parallelogram">
            <a:avLst>
              <a:gd name="adj" fmla="val 450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nal Assemb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7090245" cy="5254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5" name="Line Callout 1 4"/>
          <p:cNvSpPr/>
          <p:nvPr/>
        </p:nvSpPr>
        <p:spPr>
          <a:xfrm>
            <a:off x="7010400" y="28956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135056"/>
              <a:gd name="adj4" fmla="val -128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Mobility Board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010400" y="4724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-25778"/>
              <a:gd name="adj4" fmla="val -188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Right Lower Siderail Interface Board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334000" y="5867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-81444"/>
              <a:gd name="adj4" fmla="val -43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Upper Siderail Interface Board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267200" y="990600"/>
            <a:ext cx="1295400" cy="685800"/>
          </a:xfrm>
          <a:prstGeom prst="borderCallout1">
            <a:avLst>
              <a:gd name="adj1" fmla="val 98083"/>
              <a:gd name="adj2" fmla="val 49520"/>
              <a:gd name="adj3" fmla="val 409168"/>
              <a:gd name="adj4" fmla="val -777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Left Lower Siderail Interface Board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2743200" y="1066800"/>
            <a:ext cx="1295400" cy="685800"/>
          </a:xfrm>
          <a:prstGeom prst="borderCallout1">
            <a:avLst>
              <a:gd name="adj1" fmla="val 101416"/>
              <a:gd name="adj2" fmla="val 48138"/>
              <a:gd name="adj3" fmla="val 419334"/>
              <a:gd name="adj4" fmla="val 303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Upper Payload Connector Board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85800" y="1219200"/>
            <a:ext cx="1295400" cy="685800"/>
          </a:xfrm>
          <a:prstGeom prst="borderCallout1">
            <a:avLst>
              <a:gd name="adj1" fmla="val 100083"/>
              <a:gd name="adj2" fmla="val 50961"/>
              <a:gd name="adj3" fmla="val 391500"/>
              <a:gd name="adj4" fmla="val 154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Upper Siderail Interface Board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57200" y="5715000"/>
            <a:ext cx="1295400" cy="685800"/>
          </a:xfrm>
          <a:prstGeom prst="borderCallout1">
            <a:avLst>
              <a:gd name="adj1" fmla="val -3917"/>
              <a:gd name="adj2" fmla="val 49549"/>
              <a:gd name="adj3" fmla="val -165666"/>
              <a:gd name="adj4" fmla="val 1888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Lower Payload Connector Board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391400" y="1295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277668"/>
              <a:gd name="adj4" fmla="val -119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Flipper Board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28600" y="3733800"/>
            <a:ext cx="1295400" cy="685800"/>
          </a:xfrm>
          <a:prstGeom prst="borderCallout1">
            <a:avLst>
              <a:gd name="adj1" fmla="val 48861"/>
              <a:gd name="adj2" fmla="val 99549"/>
              <a:gd name="adj3" fmla="val 98223"/>
              <a:gd name="adj4" fmla="val 2204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AHRS Mounting Board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5943600" y="914400"/>
            <a:ext cx="1295400" cy="685800"/>
          </a:xfrm>
          <a:prstGeom prst="borderCallout1">
            <a:avLst>
              <a:gd name="adj1" fmla="val 98083"/>
              <a:gd name="adj2" fmla="val 49520"/>
              <a:gd name="adj3" fmla="val 305002"/>
              <a:gd name="adj4" fmla="val -1255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DC Motor Interface Board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7239000" y="3810000"/>
            <a:ext cx="1295400" cy="685800"/>
          </a:xfrm>
          <a:prstGeom prst="borderCallout1">
            <a:avLst>
              <a:gd name="adj1" fmla="val 48083"/>
              <a:gd name="adj2" fmla="val -480"/>
              <a:gd name="adj3" fmla="val 55001"/>
              <a:gd name="adj4" fmla="val -1314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DC Motor Interface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PackBot Chassis Anatomy</dc:title>
  <dc:creator>IETD</dc:creator>
  <cp:lastModifiedBy>IETD</cp:lastModifiedBy>
  <cp:revision>4</cp:revision>
  <dcterms:created xsi:type="dcterms:W3CDTF">2014-11-29T06:52:43Z</dcterms:created>
  <dcterms:modified xsi:type="dcterms:W3CDTF">2015-03-16T01:59:06Z</dcterms:modified>
</cp:coreProperties>
</file>