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56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84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379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9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66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3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7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84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08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089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4292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914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25F08CA-F99C-4C2E-8EB0-EB4AB7DD46BC}" type="datetimeFigureOut">
              <a:rPr lang="en-NZ" smtClean="0"/>
              <a:t>26/10/2018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2ABA7B0-2727-4DE4-ABFC-DD9D68983646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Data Dashboards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smtClean="0"/>
              <a:t>Graphs</a:t>
            </a:r>
          </a:p>
          <a:p>
            <a:r>
              <a:rPr lang="en-NZ" dirty="0" smtClean="0"/>
              <a:t>Traffic lights</a:t>
            </a:r>
          </a:p>
          <a:p>
            <a:r>
              <a:rPr lang="en-NZ" dirty="0" smtClean="0"/>
              <a:t>Characters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2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3"/>
          <a:stretch/>
        </p:blipFill>
        <p:spPr>
          <a:xfrm>
            <a:off x="3472541" y="468085"/>
            <a:ext cx="5823857" cy="61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Ideas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Checkpoint 1 – 33 completions</a:t>
            </a:r>
          </a:p>
          <a:p>
            <a:r>
              <a:rPr lang="en-NZ" dirty="0" smtClean="0"/>
              <a:t>Checkpoint 2 – 30 completions</a:t>
            </a:r>
          </a:p>
          <a:p>
            <a:r>
              <a:rPr lang="en-NZ" dirty="0" smtClean="0"/>
              <a:t>Checkpoint 3 - 2  completions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90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Starting point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88" y="1666216"/>
            <a:ext cx="10047112" cy="45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781050"/>
            <a:ext cx="88487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01" y="0"/>
            <a:ext cx="9219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92" y="0"/>
            <a:ext cx="9211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461962"/>
            <a:ext cx="82867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69" y="691128"/>
            <a:ext cx="7694160" cy="54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2" y="827314"/>
            <a:ext cx="838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15" y="0"/>
            <a:ext cx="9205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98</TotalTime>
  <Words>24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Schoolbook</vt:lpstr>
      <vt:lpstr>Corbel</vt:lpstr>
      <vt:lpstr>Feathered</vt:lpstr>
      <vt:lpstr>Data Dashboards</vt:lpstr>
      <vt:lpstr>Starting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Parsons</dc:creator>
  <cp:lastModifiedBy>Dale Parsons</cp:lastModifiedBy>
  <cp:revision>8</cp:revision>
  <dcterms:created xsi:type="dcterms:W3CDTF">2018-10-24T00:24:14Z</dcterms:created>
  <dcterms:modified xsi:type="dcterms:W3CDTF">2018-10-25T20:02:49Z</dcterms:modified>
</cp:coreProperties>
</file>