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Threads%20Info\5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Threads%20Info\1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Threads%20Info\204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Threads%20Info\409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Threads%20Info\819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Threads%20Info\819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512</a:t>
            </a:r>
            <a:r>
              <a:rPr lang="en-US" baseline="0" dirty="0"/>
              <a:t> x 512 Matrix - Total Run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'1_threads_512_matrix'!$B$1</c:f>
              <c:strCache>
                <c:ptCount val="1"/>
                <c:pt idx="0">
                  <c:v>1-Thread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'1_threads_512_matrix'!$A$2:$A$101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'1_threads_512_matrix'!$B$2:$B$101</c:f>
              <c:numCache>
                <c:formatCode>General</c:formatCode>
                <c:ptCount val="100"/>
                <c:pt idx="0">
                  <c:v>1233</c:v>
                </c:pt>
                <c:pt idx="1">
                  <c:v>2394</c:v>
                </c:pt>
                <c:pt idx="2">
                  <c:v>3547</c:v>
                </c:pt>
                <c:pt idx="3">
                  <c:v>4689</c:v>
                </c:pt>
                <c:pt idx="4">
                  <c:v>5840</c:v>
                </c:pt>
                <c:pt idx="5">
                  <c:v>6981</c:v>
                </c:pt>
                <c:pt idx="6">
                  <c:v>8078</c:v>
                </c:pt>
                <c:pt idx="7">
                  <c:v>9217</c:v>
                </c:pt>
                <c:pt idx="8">
                  <c:v>10368</c:v>
                </c:pt>
                <c:pt idx="9">
                  <c:v>11509</c:v>
                </c:pt>
                <c:pt idx="10">
                  <c:v>12652</c:v>
                </c:pt>
                <c:pt idx="11">
                  <c:v>13800</c:v>
                </c:pt>
                <c:pt idx="12">
                  <c:v>14914</c:v>
                </c:pt>
                <c:pt idx="13">
                  <c:v>16071</c:v>
                </c:pt>
                <c:pt idx="14">
                  <c:v>17202</c:v>
                </c:pt>
                <c:pt idx="15">
                  <c:v>18334</c:v>
                </c:pt>
                <c:pt idx="16">
                  <c:v>19478</c:v>
                </c:pt>
                <c:pt idx="17">
                  <c:v>20613</c:v>
                </c:pt>
                <c:pt idx="18">
                  <c:v>21737</c:v>
                </c:pt>
                <c:pt idx="19">
                  <c:v>22875</c:v>
                </c:pt>
                <c:pt idx="20">
                  <c:v>24010</c:v>
                </c:pt>
                <c:pt idx="21">
                  <c:v>25143</c:v>
                </c:pt>
                <c:pt idx="22">
                  <c:v>26292</c:v>
                </c:pt>
                <c:pt idx="23">
                  <c:v>27424</c:v>
                </c:pt>
                <c:pt idx="24">
                  <c:v>28611</c:v>
                </c:pt>
                <c:pt idx="25">
                  <c:v>29752</c:v>
                </c:pt>
                <c:pt idx="26">
                  <c:v>30902</c:v>
                </c:pt>
                <c:pt idx="27">
                  <c:v>32054</c:v>
                </c:pt>
                <c:pt idx="28">
                  <c:v>33199</c:v>
                </c:pt>
                <c:pt idx="29">
                  <c:v>34348</c:v>
                </c:pt>
                <c:pt idx="30">
                  <c:v>35499</c:v>
                </c:pt>
                <c:pt idx="31">
                  <c:v>36650</c:v>
                </c:pt>
                <c:pt idx="32">
                  <c:v>37795</c:v>
                </c:pt>
                <c:pt idx="33">
                  <c:v>38936</c:v>
                </c:pt>
                <c:pt idx="34">
                  <c:v>40069</c:v>
                </c:pt>
                <c:pt idx="35">
                  <c:v>41210</c:v>
                </c:pt>
                <c:pt idx="36">
                  <c:v>42339</c:v>
                </c:pt>
                <c:pt idx="37">
                  <c:v>43479</c:v>
                </c:pt>
                <c:pt idx="38">
                  <c:v>44622</c:v>
                </c:pt>
                <c:pt idx="39">
                  <c:v>45758</c:v>
                </c:pt>
                <c:pt idx="40">
                  <c:v>46902</c:v>
                </c:pt>
                <c:pt idx="41">
                  <c:v>48040</c:v>
                </c:pt>
                <c:pt idx="42">
                  <c:v>49188</c:v>
                </c:pt>
                <c:pt idx="43">
                  <c:v>50319</c:v>
                </c:pt>
                <c:pt idx="44">
                  <c:v>51444</c:v>
                </c:pt>
                <c:pt idx="45">
                  <c:v>52578</c:v>
                </c:pt>
                <c:pt idx="46">
                  <c:v>53721</c:v>
                </c:pt>
                <c:pt idx="47">
                  <c:v>54849</c:v>
                </c:pt>
                <c:pt idx="48">
                  <c:v>55992</c:v>
                </c:pt>
                <c:pt idx="49">
                  <c:v>57132</c:v>
                </c:pt>
                <c:pt idx="50">
                  <c:v>58263</c:v>
                </c:pt>
                <c:pt idx="51">
                  <c:v>59398</c:v>
                </c:pt>
                <c:pt idx="52">
                  <c:v>60541</c:v>
                </c:pt>
                <c:pt idx="53">
                  <c:v>61752</c:v>
                </c:pt>
                <c:pt idx="54">
                  <c:v>62912</c:v>
                </c:pt>
                <c:pt idx="55">
                  <c:v>64051</c:v>
                </c:pt>
                <c:pt idx="56">
                  <c:v>65185</c:v>
                </c:pt>
                <c:pt idx="57">
                  <c:v>66331</c:v>
                </c:pt>
                <c:pt idx="58">
                  <c:v>67486</c:v>
                </c:pt>
                <c:pt idx="59">
                  <c:v>68610</c:v>
                </c:pt>
                <c:pt idx="60">
                  <c:v>69722</c:v>
                </c:pt>
                <c:pt idx="61">
                  <c:v>70837</c:v>
                </c:pt>
                <c:pt idx="62">
                  <c:v>71970</c:v>
                </c:pt>
                <c:pt idx="63">
                  <c:v>73084</c:v>
                </c:pt>
                <c:pt idx="64">
                  <c:v>74229</c:v>
                </c:pt>
                <c:pt idx="65">
                  <c:v>75364</c:v>
                </c:pt>
                <c:pt idx="66">
                  <c:v>76503</c:v>
                </c:pt>
                <c:pt idx="67">
                  <c:v>77635</c:v>
                </c:pt>
                <c:pt idx="68">
                  <c:v>78777</c:v>
                </c:pt>
                <c:pt idx="69">
                  <c:v>79909</c:v>
                </c:pt>
                <c:pt idx="70">
                  <c:v>81064</c:v>
                </c:pt>
                <c:pt idx="71">
                  <c:v>82214</c:v>
                </c:pt>
                <c:pt idx="72">
                  <c:v>83356</c:v>
                </c:pt>
                <c:pt idx="73">
                  <c:v>84501</c:v>
                </c:pt>
                <c:pt idx="74">
                  <c:v>85640</c:v>
                </c:pt>
                <c:pt idx="75">
                  <c:v>86775</c:v>
                </c:pt>
                <c:pt idx="76">
                  <c:v>87914</c:v>
                </c:pt>
                <c:pt idx="77">
                  <c:v>89097</c:v>
                </c:pt>
                <c:pt idx="78">
                  <c:v>90228</c:v>
                </c:pt>
                <c:pt idx="79">
                  <c:v>91360</c:v>
                </c:pt>
                <c:pt idx="80">
                  <c:v>92490</c:v>
                </c:pt>
                <c:pt idx="81">
                  <c:v>93626</c:v>
                </c:pt>
                <c:pt idx="82">
                  <c:v>94757</c:v>
                </c:pt>
                <c:pt idx="83">
                  <c:v>95912</c:v>
                </c:pt>
                <c:pt idx="84">
                  <c:v>97058</c:v>
                </c:pt>
                <c:pt idx="85">
                  <c:v>98190</c:v>
                </c:pt>
                <c:pt idx="86">
                  <c:v>99323</c:v>
                </c:pt>
                <c:pt idx="87">
                  <c:v>100453</c:v>
                </c:pt>
                <c:pt idx="88">
                  <c:v>101599</c:v>
                </c:pt>
                <c:pt idx="89">
                  <c:v>102733</c:v>
                </c:pt>
                <c:pt idx="90">
                  <c:v>103885</c:v>
                </c:pt>
                <c:pt idx="91">
                  <c:v>105021</c:v>
                </c:pt>
                <c:pt idx="92">
                  <c:v>106176</c:v>
                </c:pt>
                <c:pt idx="93">
                  <c:v>107306</c:v>
                </c:pt>
                <c:pt idx="94">
                  <c:v>108422</c:v>
                </c:pt>
                <c:pt idx="95">
                  <c:v>109568</c:v>
                </c:pt>
                <c:pt idx="96">
                  <c:v>110708</c:v>
                </c:pt>
                <c:pt idx="97">
                  <c:v>111851</c:v>
                </c:pt>
                <c:pt idx="98">
                  <c:v>112993</c:v>
                </c:pt>
                <c:pt idx="99">
                  <c:v>114123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F0-4C7E-9DDF-FC8FC445A78C}"/>
            </c:ext>
          </c:extLst>
        </c:ser>
        <c:ser>
          <c:idx val="1"/>
          <c:order val="1"/>
          <c:tx>
            <c:strRef>
              <c:f>'1_threads_512_matrix'!$C$1</c:f>
              <c:strCache>
                <c:ptCount val="1"/>
                <c:pt idx="0">
                  <c:v>2-Threads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'1_threads_512_matrix'!$A$2:$A$101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'1_threads_512_matrix'!$C$2:$C$101</c:f>
              <c:numCache>
                <c:formatCode>General</c:formatCode>
                <c:ptCount val="100"/>
                <c:pt idx="0">
                  <c:v>1226</c:v>
                </c:pt>
                <c:pt idx="1">
                  <c:v>2460</c:v>
                </c:pt>
                <c:pt idx="2">
                  <c:v>3157</c:v>
                </c:pt>
                <c:pt idx="3">
                  <c:v>3812</c:v>
                </c:pt>
                <c:pt idx="4">
                  <c:v>4553</c:v>
                </c:pt>
                <c:pt idx="5">
                  <c:v>5224</c:v>
                </c:pt>
                <c:pt idx="6">
                  <c:v>5878</c:v>
                </c:pt>
                <c:pt idx="7">
                  <c:v>6617</c:v>
                </c:pt>
                <c:pt idx="8">
                  <c:v>7281</c:v>
                </c:pt>
                <c:pt idx="9">
                  <c:v>8048</c:v>
                </c:pt>
                <c:pt idx="10">
                  <c:v>8863</c:v>
                </c:pt>
                <c:pt idx="11">
                  <c:v>9654</c:v>
                </c:pt>
                <c:pt idx="12">
                  <c:v>10448</c:v>
                </c:pt>
                <c:pt idx="13">
                  <c:v>11104</c:v>
                </c:pt>
                <c:pt idx="14">
                  <c:v>11821</c:v>
                </c:pt>
                <c:pt idx="15">
                  <c:v>12508</c:v>
                </c:pt>
                <c:pt idx="16">
                  <c:v>13202</c:v>
                </c:pt>
                <c:pt idx="17">
                  <c:v>13947</c:v>
                </c:pt>
                <c:pt idx="18">
                  <c:v>14599</c:v>
                </c:pt>
                <c:pt idx="19">
                  <c:v>15339</c:v>
                </c:pt>
                <c:pt idx="20">
                  <c:v>16018</c:v>
                </c:pt>
                <c:pt idx="21">
                  <c:v>16677</c:v>
                </c:pt>
                <c:pt idx="22">
                  <c:v>17458</c:v>
                </c:pt>
                <c:pt idx="23">
                  <c:v>18122</c:v>
                </c:pt>
                <c:pt idx="24">
                  <c:v>18774</c:v>
                </c:pt>
                <c:pt idx="25">
                  <c:v>19470</c:v>
                </c:pt>
                <c:pt idx="26">
                  <c:v>20116</c:v>
                </c:pt>
                <c:pt idx="27">
                  <c:v>20768</c:v>
                </c:pt>
                <c:pt idx="28">
                  <c:v>21418</c:v>
                </c:pt>
                <c:pt idx="29">
                  <c:v>22064</c:v>
                </c:pt>
                <c:pt idx="30">
                  <c:v>22801</c:v>
                </c:pt>
                <c:pt idx="31">
                  <c:v>23545</c:v>
                </c:pt>
                <c:pt idx="32">
                  <c:v>24184</c:v>
                </c:pt>
                <c:pt idx="33">
                  <c:v>24911</c:v>
                </c:pt>
                <c:pt idx="34">
                  <c:v>25626</c:v>
                </c:pt>
                <c:pt idx="35">
                  <c:v>26370</c:v>
                </c:pt>
                <c:pt idx="36">
                  <c:v>27126</c:v>
                </c:pt>
                <c:pt idx="37">
                  <c:v>27778</c:v>
                </c:pt>
                <c:pt idx="38">
                  <c:v>28485</c:v>
                </c:pt>
                <c:pt idx="39">
                  <c:v>29242</c:v>
                </c:pt>
                <c:pt idx="40">
                  <c:v>29885</c:v>
                </c:pt>
                <c:pt idx="41">
                  <c:v>30587</c:v>
                </c:pt>
                <c:pt idx="42">
                  <c:v>31232</c:v>
                </c:pt>
                <c:pt idx="43">
                  <c:v>31944</c:v>
                </c:pt>
                <c:pt idx="44">
                  <c:v>32767</c:v>
                </c:pt>
                <c:pt idx="45">
                  <c:v>33414</c:v>
                </c:pt>
                <c:pt idx="46">
                  <c:v>34061</c:v>
                </c:pt>
                <c:pt idx="47">
                  <c:v>34728</c:v>
                </c:pt>
                <c:pt idx="48">
                  <c:v>35384</c:v>
                </c:pt>
                <c:pt idx="49">
                  <c:v>36064</c:v>
                </c:pt>
                <c:pt idx="50">
                  <c:v>36774</c:v>
                </c:pt>
                <c:pt idx="51">
                  <c:v>37416</c:v>
                </c:pt>
                <c:pt idx="52">
                  <c:v>38063</c:v>
                </c:pt>
                <c:pt idx="53">
                  <c:v>38715</c:v>
                </c:pt>
                <c:pt idx="54">
                  <c:v>39351</c:v>
                </c:pt>
                <c:pt idx="55">
                  <c:v>39997</c:v>
                </c:pt>
                <c:pt idx="56">
                  <c:v>40639</c:v>
                </c:pt>
                <c:pt idx="57">
                  <c:v>41345</c:v>
                </c:pt>
                <c:pt idx="58">
                  <c:v>41974</c:v>
                </c:pt>
                <c:pt idx="59">
                  <c:v>42634</c:v>
                </c:pt>
                <c:pt idx="60">
                  <c:v>43320</c:v>
                </c:pt>
                <c:pt idx="61">
                  <c:v>43960</c:v>
                </c:pt>
                <c:pt idx="62">
                  <c:v>44622</c:v>
                </c:pt>
                <c:pt idx="63">
                  <c:v>45403</c:v>
                </c:pt>
                <c:pt idx="64">
                  <c:v>46022</c:v>
                </c:pt>
                <c:pt idx="65">
                  <c:v>46721</c:v>
                </c:pt>
                <c:pt idx="66">
                  <c:v>47393</c:v>
                </c:pt>
                <c:pt idx="67">
                  <c:v>48034</c:v>
                </c:pt>
                <c:pt idx="68">
                  <c:v>48715</c:v>
                </c:pt>
                <c:pt idx="69">
                  <c:v>49399</c:v>
                </c:pt>
                <c:pt idx="70">
                  <c:v>50034</c:v>
                </c:pt>
                <c:pt idx="71">
                  <c:v>50710</c:v>
                </c:pt>
                <c:pt idx="72">
                  <c:v>51361</c:v>
                </c:pt>
                <c:pt idx="73">
                  <c:v>52012</c:v>
                </c:pt>
                <c:pt idx="74">
                  <c:v>52687</c:v>
                </c:pt>
                <c:pt idx="75">
                  <c:v>53420</c:v>
                </c:pt>
                <c:pt idx="76">
                  <c:v>54054</c:v>
                </c:pt>
                <c:pt idx="77">
                  <c:v>54742</c:v>
                </c:pt>
                <c:pt idx="78">
                  <c:v>55485</c:v>
                </c:pt>
                <c:pt idx="79">
                  <c:v>56131</c:v>
                </c:pt>
                <c:pt idx="80">
                  <c:v>56803</c:v>
                </c:pt>
                <c:pt idx="81">
                  <c:v>57485</c:v>
                </c:pt>
                <c:pt idx="82">
                  <c:v>58116</c:v>
                </c:pt>
                <c:pt idx="83">
                  <c:v>58801</c:v>
                </c:pt>
                <c:pt idx="84">
                  <c:v>59460</c:v>
                </c:pt>
                <c:pt idx="85">
                  <c:v>60103</c:v>
                </c:pt>
                <c:pt idx="86">
                  <c:v>60772</c:v>
                </c:pt>
                <c:pt idx="87">
                  <c:v>61454</c:v>
                </c:pt>
                <c:pt idx="88">
                  <c:v>62086</c:v>
                </c:pt>
                <c:pt idx="89">
                  <c:v>62736</c:v>
                </c:pt>
                <c:pt idx="90">
                  <c:v>63435</c:v>
                </c:pt>
                <c:pt idx="91">
                  <c:v>64077</c:v>
                </c:pt>
                <c:pt idx="92">
                  <c:v>64828</c:v>
                </c:pt>
                <c:pt idx="93">
                  <c:v>65545</c:v>
                </c:pt>
                <c:pt idx="94">
                  <c:v>66667</c:v>
                </c:pt>
                <c:pt idx="95">
                  <c:v>67385</c:v>
                </c:pt>
                <c:pt idx="96">
                  <c:v>68109</c:v>
                </c:pt>
                <c:pt idx="97">
                  <c:v>68764</c:v>
                </c:pt>
                <c:pt idx="98">
                  <c:v>69405</c:v>
                </c:pt>
                <c:pt idx="99">
                  <c:v>70222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F0-4C7E-9DDF-FC8FC445A78C}"/>
            </c:ext>
          </c:extLst>
        </c:ser>
        <c:ser>
          <c:idx val="2"/>
          <c:order val="2"/>
          <c:tx>
            <c:strRef>
              <c:f>'1_threads_512_matrix'!$D$1</c:f>
              <c:strCache>
                <c:ptCount val="1"/>
                <c:pt idx="0">
                  <c:v>4-Threads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'1_threads_512_matrix'!$A$2:$A$101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'1_threads_512_matrix'!$D$2:$D$101</c:f>
              <c:numCache>
                <c:formatCode>General</c:formatCode>
                <c:ptCount val="100"/>
                <c:pt idx="0">
                  <c:v>1079</c:v>
                </c:pt>
                <c:pt idx="1">
                  <c:v>2365</c:v>
                </c:pt>
                <c:pt idx="2">
                  <c:v>3552</c:v>
                </c:pt>
                <c:pt idx="3">
                  <c:v>4280</c:v>
                </c:pt>
                <c:pt idx="4">
                  <c:v>4739</c:v>
                </c:pt>
                <c:pt idx="5">
                  <c:v>5186</c:v>
                </c:pt>
                <c:pt idx="6">
                  <c:v>5792</c:v>
                </c:pt>
                <c:pt idx="7">
                  <c:v>6225</c:v>
                </c:pt>
                <c:pt idx="8">
                  <c:v>6639</c:v>
                </c:pt>
                <c:pt idx="9">
                  <c:v>7702</c:v>
                </c:pt>
                <c:pt idx="10">
                  <c:v>8349</c:v>
                </c:pt>
                <c:pt idx="11">
                  <c:v>9033</c:v>
                </c:pt>
                <c:pt idx="12">
                  <c:v>9654</c:v>
                </c:pt>
                <c:pt idx="13">
                  <c:v>10104</c:v>
                </c:pt>
                <c:pt idx="14">
                  <c:v>10514</c:v>
                </c:pt>
                <c:pt idx="15">
                  <c:v>11091</c:v>
                </c:pt>
                <c:pt idx="16">
                  <c:v>11564</c:v>
                </c:pt>
                <c:pt idx="17">
                  <c:v>12177</c:v>
                </c:pt>
                <c:pt idx="18">
                  <c:v>12569</c:v>
                </c:pt>
                <c:pt idx="19">
                  <c:v>12973</c:v>
                </c:pt>
                <c:pt idx="20">
                  <c:v>13570</c:v>
                </c:pt>
                <c:pt idx="21">
                  <c:v>13978</c:v>
                </c:pt>
                <c:pt idx="22">
                  <c:v>14635</c:v>
                </c:pt>
                <c:pt idx="23">
                  <c:v>15267</c:v>
                </c:pt>
                <c:pt idx="24">
                  <c:v>15926</c:v>
                </c:pt>
                <c:pt idx="25">
                  <c:v>16548</c:v>
                </c:pt>
                <c:pt idx="26">
                  <c:v>17061</c:v>
                </c:pt>
                <c:pt idx="27">
                  <c:v>17539</c:v>
                </c:pt>
                <c:pt idx="28">
                  <c:v>18218</c:v>
                </c:pt>
                <c:pt idx="29">
                  <c:v>18631</c:v>
                </c:pt>
                <c:pt idx="30">
                  <c:v>19045</c:v>
                </c:pt>
                <c:pt idx="31">
                  <c:v>19454</c:v>
                </c:pt>
                <c:pt idx="32">
                  <c:v>20270</c:v>
                </c:pt>
                <c:pt idx="33">
                  <c:v>20894</c:v>
                </c:pt>
                <c:pt idx="34">
                  <c:v>21567</c:v>
                </c:pt>
                <c:pt idx="35">
                  <c:v>22265</c:v>
                </c:pt>
                <c:pt idx="36">
                  <c:v>22907</c:v>
                </c:pt>
                <c:pt idx="37">
                  <c:v>23572</c:v>
                </c:pt>
                <c:pt idx="38">
                  <c:v>24008</c:v>
                </c:pt>
                <c:pt idx="39">
                  <c:v>24644</c:v>
                </c:pt>
                <c:pt idx="40">
                  <c:v>25259</c:v>
                </c:pt>
                <c:pt idx="41">
                  <c:v>26017</c:v>
                </c:pt>
                <c:pt idx="42">
                  <c:v>26467</c:v>
                </c:pt>
                <c:pt idx="43">
                  <c:v>27073</c:v>
                </c:pt>
                <c:pt idx="44">
                  <c:v>27675</c:v>
                </c:pt>
                <c:pt idx="45">
                  <c:v>28155</c:v>
                </c:pt>
                <c:pt idx="46">
                  <c:v>28838</c:v>
                </c:pt>
                <c:pt idx="47">
                  <c:v>29232</c:v>
                </c:pt>
                <c:pt idx="48">
                  <c:v>29633</c:v>
                </c:pt>
                <c:pt idx="49">
                  <c:v>30024</c:v>
                </c:pt>
                <c:pt idx="50">
                  <c:v>30600</c:v>
                </c:pt>
                <c:pt idx="51">
                  <c:v>31223</c:v>
                </c:pt>
                <c:pt idx="52">
                  <c:v>32438</c:v>
                </c:pt>
                <c:pt idx="53">
                  <c:v>33029</c:v>
                </c:pt>
                <c:pt idx="54">
                  <c:v>33633</c:v>
                </c:pt>
                <c:pt idx="55">
                  <c:v>34011</c:v>
                </c:pt>
                <c:pt idx="56">
                  <c:v>34948</c:v>
                </c:pt>
                <c:pt idx="57">
                  <c:v>35391</c:v>
                </c:pt>
                <c:pt idx="58">
                  <c:v>36319</c:v>
                </c:pt>
                <c:pt idx="59">
                  <c:v>36713</c:v>
                </c:pt>
                <c:pt idx="60">
                  <c:v>37320</c:v>
                </c:pt>
                <c:pt idx="61">
                  <c:v>37777</c:v>
                </c:pt>
                <c:pt idx="62">
                  <c:v>38386</c:v>
                </c:pt>
                <c:pt idx="63">
                  <c:v>39023</c:v>
                </c:pt>
                <c:pt idx="64">
                  <c:v>39678</c:v>
                </c:pt>
                <c:pt idx="65">
                  <c:v>40293</c:v>
                </c:pt>
                <c:pt idx="66">
                  <c:v>40685</c:v>
                </c:pt>
                <c:pt idx="67">
                  <c:v>41261</c:v>
                </c:pt>
                <c:pt idx="68">
                  <c:v>41888</c:v>
                </c:pt>
                <c:pt idx="69">
                  <c:v>42521</c:v>
                </c:pt>
                <c:pt idx="70">
                  <c:v>43104</c:v>
                </c:pt>
                <c:pt idx="71">
                  <c:v>43714</c:v>
                </c:pt>
                <c:pt idx="72">
                  <c:v>44345</c:v>
                </c:pt>
                <c:pt idx="73">
                  <c:v>44954</c:v>
                </c:pt>
                <c:pt idx="74">
                  <c:v>45530</c:v>
                </c:pt>
                <c:pt idx="75">
                  <c:v>46136</c:v>
                </c:pt>
                <c:pt idx="76">
                  <c:v>46787</c:v>
                </c:pt>
                <c:pt idx="77">
                  <c:v>47455</c:v>
                </c:pt>
                <c:pt idx="78">
                  <c:v>48066</c:v>
                </c:pt>
                <c:pt idx="79">
                  <c:v>48726</c:v>
                </c:pt>
                <c:pt idx="80">
                  <c:v>49175</c:v>
                </c:pt>
                <c:pt idx="81">
                  <c:v>49583</c:v>
                </c:pt>
                <c:pt idx="82">
                  <c:v>50195</c:v>
                </c:pt>
                <c:pt idx="83">
                  <c:v>50838</c:v>
                </c:pt>
                <c:pt idx="84">
                  <c:v>51297</c:v>
                </c:pt>
                <c:pt idx="85">
                  <c:v>51894</c:v>
                </c:pt>
                <c:pt idx="86">
                  <c:v>52499</c:v>
                </c:pt>
                <c:pt idx="87">
                  <c:v>52888</c:v>
                </c:pt>
                <c:pt idx="88">
                  <c:v>53607</c:v>
                </c:pt>
                <c:pt idx="89">
                  <c:v>54318</c:v>
                </c:pt>
                <c:pt idx="90">
                  <c:v>54988</c:v>
                </c:pt>
                <c:pt idx="91">
                  <c:v>55594</c:v>
                </c:pt>
                <c:pt idx="92">
                  <c:v>56212</c:v>
                </c:pt>
                <c:pt idx="93">
                  <c:v>56832</c:v>
                </c:pt>
                <c:pt idx="94">
                  <c:v>57439</c:v>
                </c:pt>
                <c:pt idx="95">
                  <c:v>58040</c:v>
                </c:pt>
                <c:pt idx="96">
                  <c:v>58651</c:v>
                </c:pt>
                <c:pt idx="97">
                  <c:v>59262</c:v>
                </c:pt>
                <c:pt idx="98">
                  <c:v>59917</c:v>
                </c:pt>
                <c:pt idx="99">
                  <c:v>60371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FF0-4C7E-9DDF-FC8FC445A78C}"/>
            </c:ext>
          </c:extLst>
        </c:ser>
        <c:ser>
          <c:idx val="3"/>
          <c:order val="3"/>
          <c:tx>
            <c:strRef>
              <c:f>'1_threads_512_matrix'!$E$1</c:f>
              <c:strCache>
                <c:ptCount val="1"/>
                <c:pt idx="0">
                  <c:v>8-Threads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'1_threads_512_matrix'!$A$2:$A$101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'1_threads_512_matrix'!$E$2:$E$101</c:f>
              <c:numCache>
                <c:formatCode>General</c:formatCode>
                <c:ptCount val="100"/>
                <c:pt idx="0">
                  <c:v>1257</c:v>
                </c:pt>
                <c:pt idx="1">
                  <c:v>1959</c:v>
                </c:pt>
                <c:pt idx="2">
                  <c:v>3048</c:v>
                </c:pt>
                <c:pt idx="3">
                  <c:v>4203</c:v>
                </c:pt>
                <c:pt idx="4">
                  <c:v>4811</c:v>
                </c:pt>
                <c:pt idx="5">
                  <c:v>5317</c:v>
                </c:pt>
                <c:pt idx="6">
                  <c:v>6054</c:v>
                </c:pt>
                <c:pt idx="7">
                  <c:v>6539</c:v>
                </c:pt>
                <c:pt idx="8">
                  <c:v>7085</c:v>
                </c:pt>
                <c:pt idx="9">
                  <c:v>7658</c:v>
                </c:pt>
                <c:pt idx="10">
                  <c:v>8154</c:v>
                </c:pt>
                <c:pt idx="11">
                  <c:v>8930</c:v>
                </c:pt>
                <c:pt idx="12">
                  <c:v>9439</c:v>
                </c:pt>
                <c:pt idx="13">
                  <c:v>9853</c:v>
                </c:pt>
                <c:pt idx="14">
                  <c:v>10959</c:v>
                </c:pt>
                <c:pt idx="15">
                  <c:v>11704</c:v>
                </c:pt>
                <c:pt idx="16">
                  <c:v>12655</c:v>
                </c:pt>
                <c:pt idx="17">
                  <c:v>13284</c:v>
                </c:pt>
                <c:pt idx="18">
                  <c:v>13656</c:v>
                </c:pt>
                <c:pt idx="19">
                  <c:v>14150</c:v>
                </c:pt>
                <c:pt idx="20">
                  <c:v>14942</c:v>
                </c:pt>
                <c:pt idx="21">
                  <c:v>15392</c:v>
                </c:pt>
                <c:pt idx="22">
                  <c:v>15773</c:v>
                </c:pt>
                <c:pt idx="23">
                  <c:v>16169</c:v>
                </c:pt>
                <c:pt idx="24">
                  <c:v>16592</c:v>
                </c:pt>
                <c:pt idx="25">
                  <c:v>16983</c:v>
                </c:pt>
                <c:pt idx="26">
                  <c:v>17420</c:v>
                </c:pt>
                <c:pt idx="27">
                  <c:v>17844</c:v>
                </c:pt>
                <c:pt idx="28">
                  <c:v>18276</c:v>
                </c:pt>
                <c:pt idx="29">
                  <c:v>18813</c:v>
                </c:pt>
                <c:pt idx="30">
                  <c:v>19215</c:v>
                </c:pt>
                <c:pt idx="31">
                  <c:v>19695</c:v>
                </c:pt>
                <c:pt idx="32">
                  <c:v>20128</c:v>
                </c:pt>
                <c:pt idx="33">
                  <c:v>20652</c:v>
                </c:pt>
                <c:pt idx="34">
                  <c:v>21164</c:v>
                </c:pt>
                <c:pt idx="35">
                  <c:v>21722</c:v>
                </c:pt>
                <c:pt idx="36">
                  <c:v>22308</c:v>
                </c:pt>
                <c:pt idx="37">
                  <c:v>22846</c:v>
                </c:pt>
                <c:pt idx="38">
                  <c:v>23399</c:v>
                </c:pt>
                <c:pt idx="39">
                  <c:v>23832</c:v>
                </c:pt>
                <c:pt idx="40">
                  <c:v>24393</c:v>
                </c:pt>
                <c:pt idx="41">
                  <c:v>24908</c:v>
                </c:pt>
                <c:pt idx="42">
                  <c:v>25325</c:v>
                </c:pt>
                <c:pt idx="43">
                  <c:v>26558</c:v>
                </c:pt>
                <c:pt idx="44">
                  <c:v>27083</c:v>
                </c:pt>
                <c:pt idx="45">
                  <c:v>27621</c:v>
                </c:pt>
                <c:pt idx="46">
                  <c:v>28125</c:v>
                </c:pt>
                <c:pt idx="47">
                  <c:v>28504</c:v>
                </c:pt>
                <c:pt idx="48">
                  <c:v>29052</c:v>
                </c:pt>
                <c:pt idx="49">
                  <c:v>29605</c:v>
                </c:pt>
                <c:pt idx="50">
                  <c:v>30083</c:v>
                </c:pt>
                <c:pt idx="51">
                  <c:v>30568</c:v>
                </c:pt>
                <c:pt idx="52">
                  <c:v>31770</c:v>
                </c:pt>
                <c:pt idx="53">
                  <c:v>32605</c:v>
                </c:pt>
                <c:pt idx="54">
                  <c:v>33143</c:v>
                </c:pt>
                <c:pt idx="55">
                  <c:v>33537</c:v>
                </c:pt>
                <c:pt idx="56">
                  <c:v>34325</c:v>
                </c:pt>
                <c:pt idx="57">
                  <c:v>34697</c:v>
                </c:pt>
                <c:pt idx="58">
                  <c:v>35101</c:v>
                </c:pt>
                <c:pt idx="59">
                  <c:v>35651</c:v>
                </c:pt>
                <c:pt idx="60">
                  <c:v>36171</c:v>
                </c:pt>
                <c:pt idx="61">
                  <c:v>36596</c:v>
                </c:pt>
                <c:pt idx="62">
                  <c:v>37149</c:v>
                </c:pt>
                <c:pt idx="63">
                  <c:v>37598</c:v>
                </c:pt>
                <c:pt idx="64">
                  <c:v>38191</c:v>
                </c:pt>
                <c:pt idx="65">
                  <c:v>38600</c:v>
                </c:pt>
                <c:pt idx="66">
                  <c:v>39284</c:v>
                </c:pt>
                <c:pt idx="67">
                  <c:v>40475</c:v>
                </c:pt>
                <c:pt idx="68">
                  <c:v>40866</c:v>
                </c:pt>
                <c:pt idx="69">
                  <c:v>41394</c:v>
                </c:pt>
                <c:pt idx="70">
                  <c:v>41970</c:v>
                </c:pt>
                <c:pt idx="71">
                  <c:v>42507</c:v>
                </c:pt>
                <c:pt idx="72">
                  <c:v>42894</c:v>
                </c:pt>
                <c:pt idx="73">
                  <c:v>43419</c:v>
                </c:pt>
                <c:pt idx="74">
                  <c:v>43771</c:v>
                </c:pt>
                <c:pt idx="75">
                  <c:v>44460</c:v>
                </c:pt>
                <c:pt idx="76">
                  <c:v>45136</c:v>
                </c:pt>
                <c:pt idx="77">
                  <c:v>45595</c:v>
                </c:pt>
                <c:pt idx="78">
                  <c:v>46193</c:v>
                </c:pt>
                <c:pt idx="79">
                  <c:v>46607</c:v>
                </c:pt>
                <c:pt idx="80">
                  <c:v>47222</c:v>
                </c:pt>
                <c:pt idx="81">
                  <c:v>47735</c:v>
                </c:pt>
                <c:pt idx="82">
                  <c:v>48268</c:v>
                </c:pt>
                <c:pt idx="83">
                  <c:v>48637</c:v>
                </c:pt>
                <c:pt idx="84">
                  <c:v>49021</c:v>
                </c:pt>
                <c:pt idx="85">
                  <c:v>49440</c:v>
                </c:pt>
                <c:pt idx="86">
                  <c:v>50180</c:v>
                </c:pt>
                <c:pt idx="87">
                  <c:v>50544</c:v>
                </c:pt>
                <c:pt idx="88">
                  <c:v>51095</c:v>
                </c:pt>
                <c:pt idx="89">
                  <c:v>51611</c:v>
                </c:pt>
                <c:pt idx="90">
                  <c:v>52118</c:v>
                </c:pt>
                <c:pt idx="91">
                  <c:v>53118</c:v>
                </c:pt>
                <c:pt idx="92">
                  <c:v>53633</c:v>
                </c:pt>
                <c:pt idx="93">
                  <c:v>54171</c:v>
                </c:pt>
                <c:pt idx="94">
                  <c:v>54739</c:v>
                </c:pt>
                <c:pt idx="95">
                  <c:v>55333</c:v>
                </c:pt>
                <c:pt idx="96">
                  <c:v>55913</c:v>
                </c:pt>
                <c:pt idx="97">
                  <c:v>56285</c:v>
                </c:pt>
                <c:pt idx="98">
                  <c:v>56939</c:v>
                </c:pt>
                <c:pt idx="99">
                  <c:v>57372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FF0-4C7E-9DDF-FC8FC445A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9205968"/>
        <c:axId val="989210128"/>
      </c:scatterChart>
      <c:valAx>
        <c:axId val="989205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Cycle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210128"/>
        <c:crosses val="autoZero"/>
        <c:crossBetween val="midCat"/>
      </c:valAx>
      <c:valAx>
        <c:axId val="98921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205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</a:t>
            </a:r>
            <a:r>
              <a:rPr lang="en-US" baseline="0"/>
              <a:t> x 1024 Matrix - Total Run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'1_threads_1024_matrix'!$B$1</c:f>
              <c:strCache>
                <c:ptCount val="1"/>
                <c:pt idx="0">
                  <c:v>1-Thread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'1_threads_1024_matrix'!$A$2:$A$101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'1_threads_1024_matrix'!$B$2:$B$101</c:f>
              <c:numCache>
                <c:formatCode>General</c:formatCode>
                <c:ptCount val="100"/>
                <c:pt idx="0">
                  <c:v>4128</c:v>
                </c:pt>
                <c:pt idx="1">
                  <c:v>8227</c:v>
                </c:pt>
                <c:pt idx="2">
                  <c:v>12253</c:v>
                </c:pt>
                <c:pt idx="3">
                  <c:v>16349</c:v>
                </c:pt>
                <c:pt idx="4">
                  <c:v>20365</c:v>
                </c:pt>
                <c:pt idx="5">
                  <c:v>24376</c:v>
                </c:pt>
                <c:pt idx="6">
                  <c:v>28391</c:v>
                </c:pt>
                <c:pt idx="7">
                  <c:v>32399</c:v>
                </c:pt>
                <c:pt idx="8">
                  <c:v>36415</c:v>
                </c:pt>
                <c:pt idx="9">
                  <c:v>40440</c:v>
                </c:pt>
                <c:pt idx="10">
                  <c:v>44467</c:v>
                </c:pt>
                <c:pt idx="11">
                  <c:v>48482</c:v>
                </c:pt>
                <c:pt idx="12">
                  <c:v>52499</c:v>
                </c:pt>
                <c:pt idx="13">
                  <c:v>56513</c:v>
                </c:pt>
                <c:pt idx="14">
                  <c:v>60546</c:v>
                </c:pt>
                <c:pt idx="15">
                  <c:v>64566</c:v>
                </c:pt>
                <c:pt idx="16">
                  <c:v>68598</c:v>
                </c:pt>
                <c:pt idx="17">
                  <c:v>72619</c:v>
                </c:pt>
                <c:pt idx="18">
                  <c:v>76658</c:v>
                </c:pt>
                <c:pt idx="19">
                  <c:v>80681</c:v>
                </c:pt>
                <c:pt idx="20">
                  <c:v>84751</c:v>
                </c:pt>
                <c:pt idx="21">
                  <c:v>88840</c:v>
                </c:pt>
                <c:pt idx="22">
                  <c:v>92911</c:v>
                </c:pt>
                <c:pt idx="23">
                  <c:v>96923</c:v>
                </c:pt>
                <c:pt idx="24">
                  <c:v>100928</c:v>
                </c:pt>
                <c:pt idx="25">
                  <c:v>104947</c:v>
                </c:pt>
                <c:pt idx="26">
                  <c:v>108965</c:v>
                </c:pt>
                <c:pt idx="27">
                  <c:v>112988</c:v>
                </c:pt>
                <c:pt idx="28">
                  <c:v>117010</c:v>
                </c:pt>
                <c:pt idx="29">
                  <c:v>121031</c:v>
                </c:pt>
                <c:pt idx="30">
                  <c:v>125043</c:v>
                </c:pt>
                <c:pt idx="31">
                  <c:v>129051</c:v>
                </c:pt>
                <c:pt idx="32">
                  <c:v>133060</c:v>
                </c:pt>
                <c:pt idx="33">
                  <c:v>137072</c:v>
                </c:pt>
                <c:pt idx="34">
                  <c:v>141104</c:v>
                </c:pt>
                <c:pt idx="35">
                  <c:v>145125</c:v>
                </c:pt>
                <c:pt idx="36">
                  <c:v>149144</c:v>
                </c:pt>
                <c:pt idx="37">
                  <c:v>153172</c:v>
                </c:pt>
                <c:pt idx="38">
                  <c:v>157204</c:v>
                </c:pt>
                <c:pt idx="39">
                  <c:v>161237</c:v>
                </c:pt>
                <c:pt idx="40">
                  <c:v>165258</c:v>
                </c:pt>
                <c:pt idx="41">
                  <c:v>169276</c:v>
                </c:pt>
                <c:pt idx="42">
                  <c:v>173337</c:v>
                </c:pt>
                <c:pt idx="43">
                  <c:v>177359</c:v>
                </c:pt>
                <c:pt idx="44">
                  <c:v>181379</c:v>
                </c:pt>
                <c:pt idx="45">
                  <c:v>185398</c:v>
                </c:pt>
                <c:pt idx="46">
                  <c:v>189415</c:v>
                </c:pt>
                <c:pt idx="47">
                  <c:v>193422</c:v>
                </c:pt>
                <c:pt idx="48">
                  <c:v>197432</c:v>
                </c:pt>
                <c:pt idx="49">
                  <c:v>201478</c:v>
                </c:pt>
                <c:pt idx="50">
                  <c:v>205536</c:v>
                </c:pt>
                <c:pt idx="51">
                  <c:v>209566</c:v>
                </c:pt>
                <c:pt idx="52">
                  <c:v>213591</c:v>
                </c:pt>
                <c:pt idx="53">
                  <c:v>217607</c:v>
                </c:pt>
                <c:pt idx="54">
                  <c:v>221638</c:v>
                </c:pt>
                <c:pt idx="55">
                  <c:v>225669</c:v>
                </c:pt>
                <c:pt idx="56">
                  <c:v>229688</c:v>
                </c:pt>
                <c:pt idx="57">
                  <c:v>233705</c:v>
                </c:pt>
                <c:pt idx="58">
                  <c:v>237715</c:v>
                </c:pt>
                <c:pt idx="59">
                  <c:v>241736</c:v>
                </c:pt>
                <c:pt idx="60">
                  <c:v>245806</c:v>
                </c:pt>
                <c:pt idx="61">
                  <c:v>249821</c:v>
                </c:pt>
                <c:pt idx="62">
                  <c:v>253891</c:v>
                </c:pt>
                <c:pt idx="63">
                  <c:v>257919</c:v>
                </c:pt>
                <c:pt idx="64">
                  <c:v>261946</c:v>
                </c:pt>
                <c:pt idx="65">
                  <c:v>265970</c:v>
                </c:pt>
                <c:pt idx="66">
                  <c:v>269996</c:v>
                </c:pt>
                <c:pt idx="67">
                  <c:v>274033</c:v>
                </c:pt>
                <c:pt idx="68">
                  <c:v>278049</c:v>
                </c:pt>
                <c:pt idx="69">
                  <c:v>282069</c:v>
                </c:pt>
                <c:pt idx="70">
                  <c:v>286090</c:v>
                </c:pt>
                <c:pt idx="71">
                  <c:v>290119</c:v>
                </c:pt>
                <c:pt idx="72">
                  <c:v>294160</c:v>
                </c:pt>
                <c:pt idx="73">
                  <c:v>298181</c:v>
                </c:pt>
                <c:pt idx="74">
                  <c:v>302203</c:v>
                </c:pt>
                <c:pt idx="75">
                  <c:v>306222</c:v>
                </c:pt>
                <c:pt idx="76">
                  <c:v>310243</c:v>
                </c:pt>
                <c:pt idx="77">
                  <c:v>314291</c:v>
                </c:pt>
                <c:pt idx="78">
                  <c:v>318333</c:v>
                </c:pt>
                <c:pt idx="79">
                  <c:v>322350</c:v>
                </c:pt>
                <c:pt idx="80">
                  <c:v>326390</c:v>
                </c:pt>
                <c:pt idx="81">
                  <c:v>330413</c:v>
                </c:pt>
                <c:pt idx="82">
                  <c:v>334441</c:v>
                </c:pt>
                <c:pt idx="83">
                  <c:v>338483</c:v>
                </c:pt>
                <c:pt idx="84">
                  <c:v>342516</c:v>
                </c:pt>
                <c:pt idx="85">
                  <c:v>346554</c:v>
                </c:pt>
                <c:pt idx="86">
                  <c:v>350582</c:v>
                </c:pt>
                <c:pt idx="87">
                  <c:v>354600</c:v>
                </c:pt>
                <c:pt idx="88">
                  <c:v>358632</c:v>
                </c:pt>
                <c:pt idx="89">
                  <c:v>362656</c:v>
                </c:pt>
                <c:pt idx="90">
                  <c:v>366687</c:v>
                </c:pt>
                <c:pt idx="91">
                  <c:v>370722</c:v>
                </c:pt>
                <c:pt idx="92">
                  <c:v>374730</c:v>
                </c:pt>
                <c:pt idx="93">
                  <c:v>378799</c:v>
                </c:pt>
                <c:pt idx="94">
                  <c:v>382896</c:v>
                </c:pt>
                <c:pt idx="95">
                  <c:v>386973</c:v>
                </c:pt>
                <c:pt idx="96">
                  <c:v>390987</c:v>
                </c:pt>
                <c:pt idx="97">
                  <c:v>395012</c:v>
                </c:pt>
                <c:pt idx="98">
                  <c:v>399032</c:v>
                </c:pt>
                <c:pt idx="99">
                  <c:v>403040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DF-456F-8F97-763990B50ACF}"/>
            </c:ext>
          </c:extLst>
        </c:ser>
        <c:ser>
          <c:idx val="1"/>
          <c:order val="1"/>
          <c:tx>
            <c:strRef>
              <c:f>'1_threads_1024_matrix'!$C$1</c:f>
              <c:strCache>
                <c:ptCount val="1"/>
                <c:pt idx="0">
                  <c:v>2-Threads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'1_threads_1024_matrix'!$A$2:$A$101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'1_threads_1024_matrix'!$C$2:$C$101</c:f>
              <c:numCache>
                <c:formatCode>General</c:formatCode>
                <c:ptCount val="100"/>
                <c:pt idx="0">
                  <c:v>3571</c:v>
                </c:pt>
                <c:pt idx="1">
                  <c:v>5774</c:v>
                </c:pt>
                <c:pt idx="2">
                  <c:v>7983</c:v>
                </c:pt>
                <c:pt idx="3">
                  <c:v>10098</c:v>
                </c:pt>
                <c:pt idx="4">
                  <c:v>12858</c:v>
                </c:pt>
                <c:pt idx="5">
                  <c:v>14995</c:v>
                </c:pt>
                <c:pt idx="6">
                  <c:v>17130</c:v>
                </c:pt>
                <c:pt idx="7">
                  <c:v>19347</c:v>
                </c:pt>
                <c:pt idx="8">
                  <c:v>21487</c:v>
                </c:pt>
                <c:pt idx="9">
                  <c:v>23655</c:v>
                </c:pt>
                <c:pt idx="10">
                  <c:v>25799</c:v>
                </c:pt>
                <c:pt idx="11">
                  <c:v>28007</c:v>
                </c:pt>
                <c:pt idx="12">
                  <c:v>30168</c:v>
                </c:pt>
                <c:pt idx="13">
                  <c:v>32433</c:v>
                </c:pt>
                <c:pt idx="14">
                  <c:v>34578</c:v>
                </c:pt>
                <c:pt idx="15">
                  <c:v>36717</c:v>
                </c:pt>
                <c:pt idx="16">
                  <c:v>38870</c:v>
                </c:pt>
                <c:pt idx="17">
                  <c:v>41008</c:v>
                </c:pt>
                <c:pt idx="18">
                  <c:v>43168</c:v>
                </c:pt>
                <c:pt idx="19">
                  <c:v>45336</c:v>
                </c:pt>
                <c:pt idx="20">
                  <c:v>47450</c:v>
                </c:pt>
                <c:pt idx="21">
                  <c:v>49618</c:v>
                </c:pt>
                <c:pt idx="22">
                  <c:v>51736</c:v>
                </c:pt>
                <c:pt idx="23">
                  <c:v>53900</c:v>
                </c:pt>
                <c:pt idx="24">
                  <c:v>56111</c:v>
                </c:pt>
                <c:pt idx="25">
                  <c:v>58274</c:v>
                </c:pt>
                <c:pt idx="26">
                  <c:v>60397</c:v>
                </c:pt>
                <c:pt idx="27">
                  <c:v>62560</c:v>
                </c:pt>
                <c:pt idx="28">
                  <c:v>64695</c:v>
                </c:pt>
                <c:pt idx="29">
                  <c:v>66859</c:v>
                </c:pt>
                <c:pt idx="30">
                  <c:v>69015</c:v>
                </c:pt>
                <c:pt idx="31">
                  <c:v>71156</c:v>
                </c:pt>
                <c:pt idx="32">
                  <c:v>73317</c:v>
                </c:pt>
                <c:pt idx="33">
                  <c:v>75489</c:v>
                </c:pt>
                <c:pt idx="34">
                  <c:v>77650</c:v>
                </c:pt>
                <c:pt idx="35">
                  <c:v>79852</c:v>
                </c:pt>
                <c:pt idx="36">
                  <c:v>82016</c:v>
                </c:pt>
                <c:pt idx="37">
                  <c:v>84157</c:v>
                </c:pt>
                <c:pt idx="38">
                  <c:v>86309</c:v>
                </c:pt>
                <c:pt idx="39">
                  <c:v>88454</c:v>
                </c:pt>
                <c:pt idx="40">
                  <c:v>90724</c:v>
                </c:pt>
                <c:pt idx="41">
                  <c:v>92927</c:v>
                </c:pt>
                <c:pt idx="42">
                  <c:v>95095</c:v>
                </c:pt>
                <c:pt idx="43">
                  <c:v>97297</c:v>
                </c:pt>
                <c:pt idx="44">
                  <c:v>99438</c:v>
                </c:pt>
                <c:pt idx="45">
                  <c:v>101614</c:v>
                </c:pt>
                <c:pt idx="46">
                  <c:v>103754</c:v>
                </c:pt>
                <c:pt idx="47">
                  <c:v>105951</c:v>
                </c:pt>
                <c:pt idx="48">
                  <c:v>108094</c:v>
                </c:pt>
                <c:pt idx="49">
                  <c:v>110305</c:v>
                </c:pt>
                <c:pt idx="50">
                  <c:v>112449</c:v>
                </c:pt>
                <c:pt idx="51">
                  <c:v>114602</c:v>
                </c:pt>
                <c:pt idx="52">
                  <c:v>116748</c:v>
                </c:pt>
                <c:pt idx="53">
                  <c:v>118906</c:v>
                </c:pt>
                <c:pt idx="54">
                  <c:v>121047</c:v>
                </c:pt>
                <c:pt idx="55">
                  <c:v>123192</c:v>
                </c:pt>
                <c:pt idx="56">
                  <c:v>125394</c:v>
                </c:pt>
                <c:pt idx="57">
                  <c:v>127613</c:v>
                </c:pt>
                <c:pt idx="58">
                  <c:v>129767</c:v>
                </c:pt>
                <c:pt idx="59">
                  <c:v>131917</c:v>
                </c:pt>
                <c:pt idx="60">
                  <c:v>134077</c:v>
                </c:pt>
                <c:pt idx="61">
                  <c:v>136243</c:v>
                </c:pt>
                <c:pt idx="62">
                  <c:v>138401</c:v>
                </c:pt>
                <c:pt idx="63">
                  <c:v>140555</c:v>
                </c:pt>
                <c:pt idx="64">
                  <c:v>142772</c:v>
                </c:pt>
                <c:pt idx="65">
                  <c:v>144960</c:v>
                </c:pt>
                <c:pt idx="66">
                  <c:v>147101</c:v>
                </c:pt>
                <c:pt idx="67">
                  <c:v>149295</c:v>
                </c:pt>
                <c:pt idx="68">
                  <c:v>151429</c:v>
                </c:pt>
                <c:pt idx="69">
                  <c:v>153572</c:v>
                </c:pt>
                <c:pt idx="70">
                  <c:v>155732</c:v>
                </c:pt>
                <c:pt idx="71">
                  <c:v>157883</c:v>
                </c:pt>
                <c:pt idx="72">
                  <c:v>160089</c:v>
                </c:pt>
                <c:pt idx="73">
                  <c:v>162251</c:v>
                </c:pt>
                <c:pt idx="74">
                  <c:v>164433</c:v>
                </c:pt>
                <c:pt idx="75">
                  <c:v>166590</c:v>
                </c:pt>
                <c:pt idx="76">
                  <c:v>168732</c:v>
                </c:pt>
                <c:pt idx="77">
                  <c:v>170884</c:v>
                </c:pt>
                <c:pt idx="78">
                  <c:v>173018</c:v>
                </c:pt>
                <c:pt idx="79">
                  <c:v>175185</c:v>
                </c:pt>
                <c:pt idx="80">
                  <c:v>177391</c:v>
                </c:pt>
                <c:pt idx="81">
                  <c:v>179581</c:v>
                </c:pt>
                <c:pt idx="82">
                  <c:v>181719</c:v>
                </c:pt>
                <c:pt idx="83">
                  <c:v>183876</c:v>
                </c:pt>
                <c:pt idx="84">
                  <c:v>186012</c:v>
                </c:pt>
                <c:pt idx="85">
                  <c:v>188165</c:v>
                </c:pt>
                <c:pt idx="86">
                  <c:v>190301</c:v>
                </c:pt>
                <c:pt idx="87">
                  <c:v>192460</c:v>
                </c:pt>
                <c:pt idx="88">
                  <c:v>194688</c:v>
                </c:pt>
                <c:pt idx="89">
                  <c:v>196844</c:v>
                </c:pt>
                <c:pt idx="90">
                  <c:v>199045</c:v>
                </c:pt>
                <c:pt idx="91">
                  <c:v>201195</c:v>
                </c:pt>
                <c:pt idx="92">
                  <c:v>203328</c:v>
                </c:pt>
                <c:pt idx="93">
                  <c:v>205484</c:v>
                </c:pt>
                <c:pt idx="94">
                  <c:v>207689</c:v>
                </c:pt>
                <c:pt idx="95">
                  <c:v>209847</c:v>
                </c:pt>
                <c:pt idx="96">
                  <c:v>211984</c:v>
                </c:pt>
                <c:pt idx="97">
                  <c:v>214144</c:v>
                </c:pt>
                <c:pt idx="98">
                  <c:v>216273</c:v>
                </c:pt>
                <c:pt idx="99">
                  <c:v>218432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DF-456F-8F97-763990B50ACF}"/>
            </c:ext>
          </c:extLst>
        </c:ser>
        <c:ser>
          <c:idx val="2"/>
          <c:order val="2"/>
          <c:tx>
            <c:strRef>
              <c:f>'1_threads_1024_matrix'!$D$1</c:f>
              <c:strCache>
                <c:ptCount val="1"/>
                <c:pt idx="0">
                  <c:v>4-Threads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'1_threads_1024_matrix'!$A$2:$A$101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'1_threads_1024_matrix'!$D$2:$D$101</c:f>
              <c:numCache>
                <c:formatCode>General</c:formatCode>
                <c:ptCount val="100"/>
                <c:pt idx="0">
                  <c:v>2210</c:v>
                </c:pt>
                <c:pt idx="1">
                  <c:v>4468</c:v>
                </c:pt>
                <c:pt idx="2">
                  <c:v>6646</c:v>
                </c:pt>
                <c:pt idx="3">
                  <c:v>8604</c:v>
                </c:pt>
                <c:pt idx="4">
                  <c:v>9816</c:v>
                </c:pt>
                <c:pt idx="5">
                  <c:v>12624</c:v>
                </c:pt>
                <c:pt idx="6">
                  <c:v>14776</c:v>
                </c:pt>
                <c:pt idx="7">
                  <c:v>16769</c:v>
                </c:pt>
                <c:pt idx="8">
                  <c:v>18030</c:v>
                </c:pt>
                <c:pt idx="9">
                  <c:v>19249</c:v>
                </c:pt>
                <c:pt idx="10">
                  <c:v>20566</c:v>
                </c:pt>
                <c:pt idx="11">
                  <c:v>21817</c:v>
                </c:pt>
                <c:pt idx="12">
                  <c:v>22996</c:v>
                </c:pt>
                <c:pt idx="13">
                  <c:v>24974</c:v>
                </c:pt>
                <c:pt idx="14">
                  <c:v>27185</c:v>
                </c:pt>
                <c:pt idx="15">
                  <c:v>28438</c:v>
                </c:pt>
                <c:pt idx="16">
                  <c:v>29650</c:v>
                </c:pt>
                <c:pt idx="17">
                  <c:v>31481</c:v>
                </c:pt>
                <c:pt idx="18">
                  <c:v>32741</c:v>
                </c:pt>
                <c:pt idx="19">
                  <c:v>33935</c:v>
                </c:pt>
                <c:pt idx="20">
                  <c:v>35879</c:v>
                </c:pt>
                <c:pt idx="21">
                  <c:v>38723</c:v>
                </c:pt>
                <c:pt idx="22">
                  <c:v>40881</c:v>
                </c:pt>
                <c:pt idx="23">
                  <c:v>42109</c:v>
                </c:pt>
                <c:pt idx="24">
                  <c:v>44303</c:v>
                </c:pt>
                <c:pt idx="25">
                  <c:v>45542</c:v>
                </c:pt>
                <c:pt idx="26">
                  <c:v>47633</c:v>
                </c:pt>
                <c:pt idx="27">
                  <c:v>49625</c:v>
                </c:pt>
                <c:pt idx="28">
                  <c:v>50810</c:v>
                </c:pt>
                <c:pt idx="29">
                  <c:v>52051</c:v>
                </c:pt>
                <c:pt idx="30">
                  <c:v>54038</c:v>
                </c:pt>
                <c:pt idx="31">
                  <c:v>55272</c:v>
                </c:pt>
                <c:pt idx="32">
                  <c:v>56512</c:v>
                </c:pt>
                <c:pt idx="33">
                  <c:v>58454</c:v>
                </c:pt>
                <c:pt idx="34">
                  <c:v>59691</c:v>
                </c:pt>
                <c:pt idx="35">
                  <c:v>61651</c:v>
                </c:pt>
                <c:pt idx="36">
                  <c:v>63600</c:v>
                </c:pt>
                <c:pt idx="37">
                  <c:v>64806</c:v>
                </c:pt>
                <c:pt idx="38">
                  <c:v>66011</c:v>
                </c:pt>
                <c:pt idx="39">
                  <c:v>67214</c:v>
                </c:pt>
                <c:pt idx="40">
                  <c:v>69185</c:v>
                </c:pt>
                <c:pt idx="41">
                  <c:v>70382</c:v>
                </c:pt>
                <c:pt idx="42">
                  <c:v>72357</c:v>
                </c:pt>
                <c:pt idx="43">
                  <c:v>73586</c:v>
                </c:pt>
                <c:pt idx="44">
                  <c:v>74902</c:v>
                </c:pt>
                <c:pt idx="45">
                  <c:v>76659</c:v>
                </c:pt>
                <c:pt idx="46">
                  <c:v>78675</c:v>
                </c:pt>
                <c:pt idx="47">
                  <c:v>79930</c:v>
                </c:pt>
                <c:pt idx="48">
                  <c:v>81139</c:v>
                </c:pt>
                <c:pt idx="49">
                  <c:v>83128</c:v>
                </c:pt>
                <c:pt idx="50">
                  <c:v>85096</c:v>
                </c:pt>
                <c:pt idx="51">
                  <c:v>86297</c:v>
                </c:pt>
                <c:pt idx="52">
                  <c:v>88561</c:v>
                </c:pt>
                <c:pt idx="53">
                  <c:v>91222</c:v>
                </c:pt>
                <c:pt idx="54">
                  <c:v>93815</c:v>
                </c:pt>
                <c:pt idx="55">
                  <c:v>95769</c:v>
                </c:pt>
                <c:pt idx="56">
                  <c:v>97056</c:v>
                </c:pt>
                <c:pt idx="57">
                  <c:v>99256</c:v>
                </c:pt>
                <c:pt idx="58">
                  <c:v>100440</c:v>
                </c:pt>
                <c:pt idx="59">
                  <c:v>101683</c:v>
                </c:pt>
                <c:pt idx="60">
                  <c:v>102882</c:v>
                </c:pt>
                <c:pt idx="61">
                  <c:v>104887</c:v>
                </c:pt>
                <c:pt idx="62">
                  <c:v>106131</c:v>
                </c:pt>
                <c:pt idx="63">
                  <c:v>108144</c:v>
                </c:pt>
                <c:pt idx="64">
                  <c:v>110097</c:v>
                </c:pt>
                <c:pt idx="65">
                  <c:v>111299</c:v>
                </c:pt>
                <c:pt idx="66">
                  <c:v>113587</c:v>
                </c:pt>
                <c:pt idx="67">
                  <c:v>115524</c:v>
                </c:pt>
                <c:pt idx="68">
                  <c:v>117711</c:v>
                </c:pt>
                <c:pt idx="69">
                  <c:v>118920</c:v>
                </c:pt>
                <c:pt idx="70">
                  <c:v>120147</c:v>
                </c:pt>
                <c:pt idx="71">
                  <c:v>122058</c:v>
                </c:pt>
                <c:pt idx="72">
                  <c:v>123296</c:v>
                </c:pt>
                <c:pt idx="73">
                  <c:v>124463</c:v>
                </c:pt>
                <c:pt idx="74">
                  <c:v>125720</c:v>
                </c:pt>
                <c:pt idx="75">
                  <c:v>126961</c:v>
                </c:pt>
                <c:pt idx="76">
                  <c:v>128128</c:v>
                </c:pt>
                <c:pt idx="77">
                  <c:v>129321</c:v>
                </c:pt>
                <c:pt idx="78">
                  <c:v>130571</c:v>
                </c:pt>
                <c:pt idx="79">
                  <c:v>132525</c:v>
                </c:pt>
                <c:pt idx="80">
                  <c:v>133854</c:v>
                </c:pt>
                <c:pt idx="81">
                  <c:v>135030</c:v>
                </c:pt>
                <c:pt idx="82">
                  <c:v>136287</c:v>
                </c:pt>
                <c:pt idx="83">
                  <c:v>137483</c:v>
                </c:pt>
                <c:pt idx="84">
                  <c:v>138803</c:v>
                </c:pt>
                <c:pt idx="85">
                  <c:v>140756</c:v>
                </c:pt>
                <c:pt idx="86">
                  <c:v>141951</c:v>
                </c:pt>
                <c:pt idx="87">
                  <c:v>143154</c:v>
                </c:pt>
                <c:pt idx="88">
                  <c:v>144377</c:v>
                </c:pt>
                <c:pt idx="89">
                  <c:v>146343</c:v>
                </c:pt>
                <c:pt idx="90">
                  <c:v>147540</c:v>
                </c:pt>
                <c:pt idx="91">
                  <c:v>149739</c:v>
                </c:pt>
                <c:pt idx="92">
                  <c:v>150955</c:v>
                </c:pt>
                <c:pt idx="93">
                  <c:v>152995</c:v>
                </c:pt>
                <c:pt idx="94">
                  <c:v>154958</c:v>
                </c:pt>
                <c:pt idx="95">
                  <c:v>156151</c:v>
                </c:pt>
                <c:pt idx="96">
                  <c:v>157409</c:v>
                </c:pt>
                <c:pt idx="97">
                  <c:v>158605</c:v>
                </c:pt>
                <c:pt idx="98">
                  <c:v>160533</c:v>
                </c:pt>
                <c:pt idx="99">
                  <c:v>162512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DF-456F-8F97-763990B50ACF}"/>
            </c:ext>
          </c:extLst>
        </c:ser>
        <c:ser>
          <c:idx val="3"/>
          <c:order val="3"/>
          <c:tx>
            <c:strRef>
              <c:f>'1_threads_1024_matrix'!$E$1</c:f>
              <c:strCache>
                <c:ptCount val="1"/>
                <c:pt idx="0">
                  <c:v>8-Threads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'1_threads_1024_matrix'!$A$2:$A$101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'1_threads_1024_matrix'!$E$2:$E$101</c:f>
              <c:numCache>
                <c:formatCode>General</c:formatCode>
                <c:ptCount val="100"/>
                <c:pt idx="0">
                  <c:v>2291</c:v>
                </c:pt>
                <c:pt idx="1">
                  <c:v>5073</c:v>
                </c:pt>
                <c:pt idx="2">
                  <c:v>7235</c:v>
                </c:pt>
                <c:pt idx="3">
                  <c:v>10709</c:v>
                </c:pt>
                <c:pt idx="4">
                  <c:v>13297</c:v>
                </c:pt>
                <c:pt idx="5">
                  <c:v>15893</c:v>
                </c:pt>
                <c:pt idx="6">
                  <c:v>18418</c:v>
                </c:pt>
                <c:pt idx="7">
                  <c:v>19525</c:v>
                </c:pt>
                <c:pt idx="8">
                  <c:v>21113</c:v>
                </c:pt>
                <c:pt idx="9">
                  <c:v>22702</c:v>
                </c:pt>
                <c:pt idx="10">
                  <c:v>24406</c:v>
                </c:pt>
                <c:pt idx="11">
                  <c:v>25480</c:v>
                </c:pt>
                <c:pt idx="12">
                  <c:v>26553</c:v>
                </c:pt>
                <c:pt idx="13">
                  <c:v>28123</c:v>
                </c:pt>
                <c:pt idx="14">
                  <c:v>30937</c:v>
                </c:pt>
                <c:pt idx="15">
                  <c:v>32727</c:v>
                </c:pt>
                <c:pt idx="16">
                  <c:v>35074</c:v>
                </c:pt>
                <c:pt idx="17">
                  <c:v>36640</c:v>
                </c:pt>
                <c:pt idx="18">
                  <c:v>38895</c:v>
                </c:pt>
                <c:pt idx="19">
                  <c:v>40322</c:v>
                </c:pt>
                <c:pt idx="20">
                  <c:v>41906</c:v>
                </c:pt>
                <c:pt idx="21">
                  <c:v>43485</c:v>
                </c:pt>
                <c:pt idx="22">
                  <c:v>45585</c:v>
                </c:pt>
                <c:pt idx="23">
                  <c:v>47184</c:v>
                </c:pt>
                <c:pt idx="24">
                  <c:v>48779</c:v>
                </c:pt>
                <c:pt idx="25">
                  <c:v>49956</c:v>
                </c:pt>
                <c:pt idx="26">
                  <c:v>51585</c:v>
                </c:pt>
                <c:pt idx="27">
                  <c:v>53758</c:v>
                </c:pt>
                <c:pt idx="28">
                  <c:v>56004</c:v>
                </c:pt>
                <c:pt idx="29">
                  <c:v>57935</c:v>
                </c:pt>
                <c:pt idx="30">
                  <c:v>59538</c:v>
                </c:pt>
                <c:pt idx="31">
                  <c:v>61626</c:v>
                </c:pt>
                <c:pt idx="32">
                  <c:v>63605</c:v>
                </c:pt>
                <c:pt idx="33">
                  <c:v>65810</c:v>
                </c:pt>
                <c:pt idx="34">
                  <c:v>68496</c:v>
                </c:pt>
                <c:pt idx="35">
                  <c:v>69761</c:v>
                </c:pt>
                <c:pt idx="36">
                  <c:v>70927</c:v>
                </c:pt>
                <c:pt idx="37">
                  <c:v>72565</c:v>
                </c:pt>
                <c:pt idx="38">
                  <c:v>74176</c:v>
                </c:pt>
                <c:pt idx="39">
                  <c:v>76252</c:v>
                </c:pt>
                <c:pt idx="40">
                  <c:v>78237</c:v>
                </c:pt>
                <c:pt idx="41">
                  <c:v>80543</c:v>
                </c:pt>
                <c:pt idx="42">
                  <c:v>82309</c:v>
                </c:pt>
                <c:pt idx="43">
                  <c:v>84017</c:v>
                </c:pt>
                <c:pt idx="44">
                  <c:v>85439</c:v>
                </c:pt>
                <c:pt idx="45">
                  <c:v>86991</c:v>
                </c:pt>
                <c:pt idx="46">
                  <c:v>88118</c:v>
                </c:pt>
                <c:pt idx="47">
                  <c:v>89251</c:v>
                </c:pt>
                <c:pt idx="48">
                  <c:v>90346</c:v>
                </c:pt>
                <c:pt idx="49">
                  <c:v>92050</c:v>
                </c:pt>
                <c:pt idx="50">
                  <c:v>93830</c:v>
                </c:pt>
                <c:pt idx="51">
                  <c:v>95369</c:v>
                </c:pt>
                <c:pt idx="52">
                  <c:v>96803</c:v>
                </c:pt>
                <c:pt idx="53">
                  <c:v>97869</c:v>
                </c:pt>
                <c:pt idx="54">
                  <c:v>99463</c:v>
                </c:pt>
                <c:pt idx="55">
                  <c:v>100611</c:v>
                </c:pt>
                <c:pt idx="56">
                  <c:v>101665</c:v>
                </c:pt>
                <c:pt idx="57">
                  <c:v>103316</c:v>
                </c:pt>
                <c:pt idx="58">
                  <c:v>104414</c:v>
                </c:pt>
                <c:pt idx="59">
                  <c:v>108150</c:v>
                </c:pt>
                <c:pt idx="60">
                  <c:v>111293</c:v>
                </c:pt>
                <c:pt idx="61">
                  <c:v>112543</c:v>
                </c:pt>
                <c:pt idx="62">
                  <c:v>113814</c:v>
                </c:pt>
                <c:pt idx="63">
                  <c:v>115502</c:v>
                </c:pt>
                <c:pt idx="64">
                  <c:v>117643</c:v>
                </c:pt>
                <c:pt idx="65">
                  <c:v>118873</c:v>
                </c:pt>
                <c:pt idx="66">
                  <c:v>121342</c:v>
                </c:pt>
                <c:pt idx="67">
                  <c:v>123247</c:v>
                </c:pt>
                <c:pt idx="68">
                  <c:v>125313</c:v>
                </c:pt>
                <c:pt idx="69">
                  <c:v>126499</c:v>
                </c:pt>
                <c:pt idx="70">
                  <c:v>127575</c:v>
                </c:pt>
                <c:pt idx="71">
                  <c:v>128795</c:v>
                </c:pt>
                <c:pt idx="72">
                  <c:v>131605</c:v>
                </c:pt>
                <c:pt idx="73">
                  <c:v>133958</c:v>
                </c:pt>
                <c:pt idx="74">
                  <c:v>136062</c:v>
                </c:pt>
                <c:pt idx="75">
                  <c:v>138550</c:v>
                </c:pt>
                <c:pt idx="76">
                  <c:v>140152</c:v>
                </c:pt>
                <c:pt idx="77">
                  <c:v>142302</c:v>
                </c:pt>
                <c:pt idx="78">
                  <c:v>143485</c:v>
                </c:pt>
                <c:pt idx="79">
                  <c:v>144579</c:v>
                </c:pt>
                <c:pt idx="80">
                  <c:v>146150</c:v>
                </c:pt>
                <c:pt idx="81">
                  <c:v>147736</c:v>
                </c:pt>
                <c:pt idx="82">
                  <c:v>149852</c:v>
                </c:pt>
                <c:pt idx="83">
                  <c:v>151812</c:v>
                </c:pt>
                <c:pt idx="84">
                  <c:v>154147</c:v>
                </c:pt>
                <c:pt idx="85">
                  <c:v>155851</c:v>
                </c:pt>
                <c:pt idx="86">
                  <c:v>156904</c:v>
                </c:pt>
                <c:pt idx="87">
                  <c:v>158473</c:v>
                </c:pt>
                <c:pt idx="88">
                  <c:v>161818</c:v>
                </c:pt>
                <c:pt idx="89">
                  <c:v>163810</c:v>
                </c:pt>
                <c:pt idx="90">
                  <c:v>165972</c:v>
                </c:pt>
                <c:pt idx="91">
                  <c:v>167916</c:v>
                </c:pt>
                <c:pt idx="92">
                  <c:v>169450</c:v>
                </c:pt>
                <c:pt idx="93">
                  <c:v>171423</c:v>
                </c:pt>
                <c:pt idx="94">
                  <c:v>172982</c:v>
                </c:pt>
                <c:pt idx="95">
                  <c:v>174199</c:v>
                </c:pt>
                <c:pt idx="96">
                  <c:v>175283</c:v>
                </c:pt>
                <c:pt idx="97">
                  <c:v>177271</c:v>
                </c:pt>
                <c:pt idx="98">
                  <c:v>178508</c:v>
                </c:pt>
                <c:pt idx="99">
                  <c:v>180157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6DF-456F-8F97-763990B50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2147711"/>
        <c:axId val="1632146879"/>
      </c:scatterChart>
      <c:valAx>
        <c:axId val="1632147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146879"/>
        <c:crosses val="autoZero"/>
        <c:crossBetween val="midCat"/>
      </c:valAx>
      <c:valAx>
        <c:axId val="163214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1477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2048 x 2048 - Total</a:t>
            </a:r>
            <a:r>
              <a:rPr lang="en-US" baseline="0"/>
              <a:t> Run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'1_threads_2048_matrix'!$B$1</c:f>
              <c:strCache>
                <c:ptCount val="1"/>
                <c:pt idx="0">
                  <c:v>1-Thread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'1_threads_2048_matrix'!$A$2:$A$101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'1_threads_2048_matrix'!$B$2:$B$101</c:f>
              <c:numCache>
                <c:formatCode>General</c:formatCode>
                <c:ptCount val="100"/>
                <c:pt idx="0">
                  <c:v>15915</c:v>
                </c:pt>
                <c:pt idx="1">
                  <c:v>31795</c:v>
                </c:pt>
                <c:pt idx="2">
                  <c:v>47682</c:v>
                </c:pt>
                <c:pt idx="3">
                  <c:v>63573</c:v>
                </c:pt>
                <c:pt idx="4">
                  <c:v>79452</c:v>
                </c:pt>
                <c:pt idx="5">
                  <c:v>95333</c:v>
                </c:pt>
                <c:pt idx="6">
                  <c:v>111214</c:v>
                </c:pt>
                <c:pt idx="7">
                  <c:v>127107</c:v>
                </c:pt>
                <c:pt idx="8">
                  <c:v>142990</c:v>
                </c:pt>
                <c:pt idx="9">
                  <c:v>158860</c:v>
                </c:pt>
                <c:pt idx="10">
                  <c:v>174799</c:v>
                </c:pt>
                <c:pt idx="11">
                  <c:v>190688</c:v>
                </c:pt>
                <c:pt idx="12">
                  <c:v>206579</c:v>
                </c:pt>
                <c:pt idx="13">
                  <c:v>222469</c:v>
                </c:pt>
                <c:pt idx="14">
                  <c:v>238351</c:v>
                </c:pt>
                <c:pt idx="15">
                  <c:v>254276</c:v>
                </c:pt>
                <c:pt idx="16">
                  <c:v>270069</c:v>
                </c:pt>
                <c:pt idx="17">
                  <c:v>285847</c:v>
                </c:pt>
                <c:pt idx="18">
                  <c:v>301614</c:v>
                </c:pt>
                <c:pt idx="19">
                  <c:v>317440</c:v>
                </c:pt>
                <c:pt idx="20">
                  <c:v>333198</c:v>
                </c:pt>
                <c:pt idx="21">
                  <c:v>348994</c:v>
                </c:pt>
                <c:pt idx="22">
                  <c:v>364753</c:v>
                </c:pt>
                <c:pt idx="23">
                  <c:v>380613</c:v>
                </c:pt>
                <c:pt idx="24">
                  <c:v>396378</c:v>
                </c:pt>
                <c:pt idx="25">
                  <c:v>412215</c:v>
                </c:pt>
                <c:pt idx="26">
                  <c:v>427985</c:v>
                </c:pt>
                <c:pt idx="27">
                  <c:v>443820</c:v>
                </c:pt>
                <c:pt idx="28">
                  <c:v>459595</c:v>
                </c:pt>
                <c:pt idx="29">
                  <c:v>475392</c:v>
                </c:pt>
                <c:pt idx="30">
                  <c:v>491172</c:v>
                </c:pt>
                <c:pt idx="31">
                  <c:v>506964</c:v>
                </c:pt>
                <c:pt idx="32">
                  <c:v>522730</c:v>
                </c:pt>
                <c:pt idx="33">
                  <c:v>538519</c:v>
                </c:pt>
                <c:pt idx="34">
                  <c:v>554266</c:v>
                </c:pt>
                <c:pt idx="35">
                  <c:v>570091</c:v>
                </c:pt>
                <c:pt idx="36">
                  <c:v>585866</c:v>
                </c:pt>
                <c:pt idx="37">
                  <c:v>601702</c:v>
                </c:pt>
                <c:pt idx="38">
                  <c:v>617506</c:v>
                </c:pt>
                <c:pt idx="39">
                  <c:v>633312</c:v>
                </c:pt>
                <c:pt idx="40">
                  <c:v>649079</c:v>
                </c:pt>
                <c:pt idx="41">
                  <c:v>664891</c:v>
                </c:pt>
                <c:pt idx="42">
                  <c:v>680658</c:v>
                </c:pt>
                <c:pt idx="43">
                  <c:v>696453</c:v>
                </c:pt>
                <c:pt idx="44">
                  <c:v>712227</c:v>
                </c:pt>
                <c:pt idx="45">
                  <c:v>728013</c:v>
                </c:pt>
                <c:pt idx="46">
                  <c:v>743818</c:v>
                </c:pt>
                <c:pt idx="47">
                  <c:v>759602</c:v>
                </c:pt>
                <c:pt idx="48">
                  <c:v>775449</c:v>
                </c:pt>
                <c:pt idx="49">
                  <c:v>791276</c:v>
                </c:pt>
                <c:pt idx="50">
                  <c:v>807039</c:v>
                </c:pt>
                <c:pt idx="51">
                  <c:v>822842</c:v>
                </c:pt>
                <c:pt idx="52">
                  <c:v>838716</c:v>
                </c:pt>
                <c:pt idx="53">
                  <c:v>854516</c:v>
                </c:pt>
                <c:pt idx="54">
                  <c:v>870269</c:v>
                </c:pt>
                <c:pt idx="55">
                  <c:v>886120</c:v>
                </c:pt>
                <c:pt idx="56">
                  <c:v>901881</c:v>
                </c:pt>
                <c:pt idx="57">
                  <c:v>917734</c:v>
                </c:pt>
                <c:pt idx="58">
                  <c:v>933527</c:v>
                </c:pt>
                <c:pt idx="59">
                  <c:v>949284</c:v>
                </c:pt>
                <c:pt idx="60">
                  <c:v>965068</c:v>
                </c:pt>
                <c:pt idx="61">
                  <c:v>980837</c:v>
                </c:pt>
                <c:pt idx="62">
                  <c:v>996654</c:v>
                </c:pt>
                <c:pt idx="63">
                  <c:v>1012411</c:v>
                </c:pt>
                <c:pt idx="64">
                  <c:v>1028208</c:v>
                </c:pt>
                <c:pt idx="65">
                  <c:v>1043967</c:v>
                </c:pt>
                <c:pt idx="66">
                  <c:v>1059845</c:v>
                </c:pt>
                <c:pt idx="67">
                  <c:v>1075637</c:v>
                </c:pt>
                <c:pt idx="68">
                  <c:v>1091385</c:v>
                </c:pt>
                <c:pt idx="69">
                  <c:v>1107186</c:v>
                </c:pt>
                <c:pt idx="70">
                  <c:v>1122955</c:v>
                </c:pt>
                <c:pt idx="71">
                  <c:v>1138725</c:v>
                </c:pt>
                <c:pt idx="72">
                  <c:v>1154526</c:v>
                </c:pt>
                <c:pt idx="73">
                  <c:v>1170286</c:v>
                </c:pt>
                <c:pt idx="74">
                  <c:v>1186087</c:v>
                </c:pt>
                <c:pt idx="75">
                  <c:v>1201870</c:v>
                </c:pt>
                <c:pt idx="76">
                  <c:v>1217640</c:v>
                </c:pt>
                <c:pt idx="77">
                  <c:v>1233446</c:v>
                </c:pt>
                <c:pt idx="78">
                  <c:v>1249198</c:v>
                </c:pt>
                <c:pt idx="79">
                  <c:v>1264997</c:v>
                </c:pt>
                <c:pt idx="80">
                  <c:v>1280756</c:v>
                </c:pt>
                <c:pt idx="81">
                  <c:v>1296584</c:v>
                </c:pt>
                <c:pt idx="82">
                  <c:v>1312361</c:v>
                </c:pt>
                <c:pt idx="83">
                  <c:v>1328147</c:v>
                </c:pt>
                <c:pt idx="84">
                  <c:v>1343914</c:v>
                </c:pt>
                <c:pt idx="85">
                  <c:v>1359711</c:v>
                </c:pt>
                <c:pt idx="86">
                  <c:v>1375479</c:v>
                </c:pt>
                <c:pt idx="87">
                  <c:v>1391276</c:v>
                </c:pt>
                <c:pt idx="88">
                  <c:v>1407054</c:v>
                </c:pt>
                <c:pt idx="89">
                  <c:v>1422853</c:v>
                </c:pt>
                <c:pt idx="90">
                  <c:v>1438620</c:v>
                </c:pt>
                <c:pt idx="91">
                  <c:v>1454423</c:v>
                </c:pt>
                <c:pt idx="92">
                  <c:v>1470230</c:v>
                </c:pt>
                <c:pt idx="93">
                  <c:v>1485995</c:v>
                </c:pt>
                <c:pt idx="94">
                  <c:v>1501794</c:v>
                </c:pt>
                <c:pt idx="95">
                  <c:v>1517584</c:v>
                </c:pt>
                <c:pt idx="96">
                  <c:v>1533371</c:v>
                </c:pt>
                <c:pt idx="97">
                  <c:v>1549166</c:v>
                </c:pt>
                <c:pt idx="98">
                  <c:v>1564960</c:v>
                </c:pt>
                <c:pt idx="99">
                  <c:v>1580725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DC-42DF-93CA-4977E6332302}"/>
            </c:ext>
          </c:extLst>
        </c:ser>
        <c:ser>
          <c:idx val="1"/>
          <c:order val="1"/>
          <c:tx>
            <c:strRef>
              <c:f>'1_threads_2048_matrix'!$C$1</c:f>
              <c:strCache>
                <c:ptCount val="1"/>
                <c:pt idx="0">
                  <c:v>2-Thread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'1_threads_2048_matrix'!$A$2:$A$101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'1_threads_2048_matrix'!$C$2:$C$101</c:f>
              <c:numCache>
                <c:formatCode>General</c:formatCode>
                <c:ptCount val="100"/>
                <c:pt idx="0">
                  <c:v>9199</c:v>
                </c:pt>
                <c:pt idx="1">
                  <c:v>17311</c:v>
                </c:pt>
                <c:pt idx="2">
                  <c:v>26093</c:v>
                </c:pt>
                <c:pt idx="3">
                  <c:v>40202</c:v>
                </c:pt>
                <c:pt idx="4">
                  <c:v>48354</c:v>
                </c:pt>
                <c:pt idx="5">
                  <c:v>56468</c:v>
                </c:pt>
                <c:pt idx="6">
                  <c:v>70569</c:v>
                </c:pt>
                <c:pt idx="7">
                  <c:v>78741</c:v>
                </c:pt>
                <c:pt idx="8">
                  <c:v>87156</c:v>
                </c:pt>
                <c:pt idx="9">
                  <c:v>96229</c:v>
                </c:pt>
                <c:pt idx="10">
                  <c:v>110396</c:v>
                </c:pt>
                <c:pt idx="11">
                  <c:v>118581</c:v>
                </c:pt>
                <c:pt idx="12">
                  <c:v>126726</c:v>
                </c:pt>
                <c:pt idx="13">
                  <c:v>137081</c:v>
                </c:pt>
                <c:pt idx="14">
                  <c:v>151226</c:v>
                </c:pt>
                <c:pt idx="15">
                  <c:v>159454</c:v>
                </c:pt>
                <c:pt idx="16">
                  <c:v>167631</c:v>
                </c:pt>
                <c:pt idx="17">
                  <c:v>181745</c:v>
                </c:pt>
                <c:pt idx="18">
                  <c:v>189790</c:v>
                </c:pt>
                <c:pt idx="19">
                  <c:v>197851</c:v>
                </c:pt>
                <c:pt idx="20">
                  <c:v>205919</c:v>
                </c:pt>
                <c:pt idx="21">
                  <c:v>216991</c:v>
                </c:pt>
                <c:pt idx="22">
                  <c:v>225080</c:v>
                </c:pt>
                <c:pt idx="23">
                  <c:v>233138</c:v>
                </c:pt>
                <c:pt idx="24">
                  <c:v>241200</c:v>
                </c:pt>
                <c:pt idx="25">
                  <c:v>249252</c:v>
                </c:pt>
                <c:pt idx="26">
                  <c:v>265182</c:v>
                </c:pt>
                <c:pt idx="27">
                  <c:v>273338</c:v>
                </c:pt>
                <c:pt idx="28">
                  <c:v>281408</c:v>
                </c:pt>
                <c:pt idx="29">
                  <c:v>293553</c:v>
                </c:pt>
                <c:pt idx="30">
                  <c:v>301674</c:v>
                </c:pt>
                <c:pt idx="31">
                  <c:v>317575</c:v>
                </c:pt>
                <c:pt idx="32">
                  <c:v>325617</c:v>
                </c:pt>
                <c:pt idx="33">
                  <c:v>341501</c:v>
                </c:pt>
                <c:pt idx="34">
                  <c:v>349576</c:v>
                </c:pt>
                <c:pt idx="35">
                  <c:v>357626</c:v>
                </c:pt>
                <c:pt idx="36">
                  <c:v>365670</c:v>
                </c:pt>
                <c:pt idx="37">
                  <c:v>381597</c:v>
                </c:pt>
                <c:pt idx="38">
                  <c:v>389666</c:v>
                </c:pt>
                <c:pt idx="39">
                  <c:v>398804</c:v>
                </c:pt>
                <c:pt idx="40">
                  <c:v>407222</c:v>
                </c:pt>
                <c:pt idx="41">
                  <c:v>417019</c:v>
                </c:pt>
                <c:pt idx="42">
                  <c:v>428510</c:v>
                </c:pt>
                <c:pt idx="43">
                  <c:v>436738</c:v>
                </c:pt>
                <c:pt idx="44">
                  <c:v>444958</c:v>
                </c:pt>
                <c:pt idx="45">
                  <c:v>453159</c:v>
                </c:pt>
                <c:pt idx="46">
                  <c:v>461346</c:v>
                </c:pt>
                <c:pt idx="47">
                  <c:v>469556</c:v>
                </c:pt>
                <c:pt idx="48">
                  <c:v>477778</c:v>
                </c:pt>
                <c:pt idx="49">
                  <c:v>485987</c:v>
                </c:pt>
                <c:pt idx="50">
                  <c:v>494210</c:v>
                </c:pt>
                <c:pt idx="51">
                  <c:v>502417</c:v>
                </c:pt>
                <c:pt idx="52">
                  <c:v>510608</c:v>
                </c:pt>
                <c:pt idx="53">
                  <c:v>518998</c:v>
                </c:pt>
                <c:pt idx="54">
                  <c:v>527193</c:v>
                </c:pt>
                <c:pt idx="55">
                  <c:v>535371</c:v>
                </c:pt>
                <c:pt idx="56">
                  <c:v>543539</c:v>
                </c:pt>
                <c:pt idx="57">
                  <c:v>551747</c:v>
                </c:pt>
                <c:pt idx="58">
                  <c:v>560242</c:v>
                </c:pt>
                <c:pt idx="59">
                  <c:v>568421</c:v>
                </c:pt>
                <c:pt idx="60">
                  <c:v>576638</c:v>
                </c:pt>
                <c:pt idx="61">
                  <c:v>584831</c:v>
                </c:pt>
                <c:pt idx="62">
                  <c:v>593020</c:v>
                </c:pt>
                <c:pt idx="63">
                  <c:v>601246</c:v>
                </c:pt>
                <c:pt idx="64">
                  <c:v>609453</c:v>
                </c:pt>
                <c:pt idx="65">
                  <c:v>617654</c:v>
                </c:pt>
                <c:pt idx="66">
                  <c:v>625865</c:v>
                </c:pt>
                <c:pt idx="67">
                  <c:v>634064</c:v>
                </c:pt>
                <c:pt idx="68">
                  <c:v>642259</c:v>
                </c:pt>
                <c:pt idx="69">
                  <c:v>650438</c:v>
                </c:pt>
                <c:pt idx="70">
                  <c:v>658639</c:v>
                </c:pt>
                <c:pt idx="71">
                  <c:v>666826</c:v>
                </c:pt>
                <c:pt idx="72">
                  <c:v>678497</c:v>
                </c:pt>
                <c:pt idx="73">
                  <c:v>692651</c:v>
                </c:pt>
                <c:pt idx="74">
                  <c:v>700800</c:v>
                </c:pt>
                <c:pt idx="75">
                  <c:v>708986</c:v>
                </c:pt>
                <c:pt idx="76">
                  <c:v>717171</c:v>
                </c:pt>
                <c:pt idx="77">
                  <c:v>725856</c:v>
                </c:pt>
                <c:pt idx="78">
                  <c:v>739930</c:v>
                </c:pt>
                <c:pt idx="79">
                  <c:v>748064</c:v>
                </c:pt>
                <c:pt idx="80">
                  <c:v>756244</c:v>
                </c:pt>
                <c:pt idx="81">
                  <c:v>770364</c:v>
                </c:pt>
                <c:pt idx="82">
                  <c:v>778572</c:v>
                </c:pt>
                <c:pt idx="83">
                  <c:v>786619</c:v>
                </c:pt>
                <c:pt idx="84">
                  <c:v>800685</c:v>
                </c:pt>
                <c:pt idx="85">
                  <c:v>808913</c:v>
                </c:pt>
                <c:pt idx="86">
                  <c:v>817412</c:v>
                </c:pt>
                <c:pt idx="87">
                  <c:v>825553</c:v>
                </c:pt>
                <c:pt idx="88">
                  <c:v>833704</c:v>
                </c:pt>
                <c:pt idx="89">
                  <c:v>845762</c:v>
                </c:pt>
                <c:pt idx="90">
                  <c:v>853987</c:v>
                </c:pt>
                <c:pt idx="91">
                  <c:v>862126</c:v>
                </c:pt>
                <c:pt idx="92">
                  <c:v>878071</c:v>
                </c:pt>
                <c:pt idx="93">
                  <c:v>892110</c:v>
                </c:pt>
                <c:pt idx="94">
                  <c:v>900218</c:v>
                </c:pt>
                <c:pt idx="95">
                  <c:v>908416</c:v>
                </c:pt>
                <c:pt idx="96">
                  <c:v>922520</c:v>
                </c:pt>
                <c:pt idx="97">
                  <c:v>938481</c:v>
                </c:pt>
                <c:pt idx="98">
                  <c:v>947252</c:v>
                </c:pt>
                <c:pt idx="99">
                  <c:v>955382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DC-42DF-93CA-4977E6332302}"/>
            </c:ext>
          </c:extLst>
        </c:ser>
        <c:ser>
          <c:idx val="2"/>
          <c:order val="2"/>
          <c:tx>
            <c:strRef>
              <c:f>'1_threads_2048_matrix'!$D$1</c:f>
              <c:strCache>
                <c:ptCount val="1"/>
                <c:pt idx="0">
                  <c:v>4-Thread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'1_threads_2048_matrix'!$A$2:$A$101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'1_threads_2048_matrix'!$D$2:$D$101</c:f>
              <c:numCache>
                <c:formatCode>General</c:formatCode>
                <c:ptCount val="100"/>
                <c:pt idx="0">
                  <c:v>11263</c:v>
                </c:pt>
                <c:pt idx="1">
                  <c:v>19476</c:v>
                </c:pt>
                <c:pt idx="2">
                  <c:v>28424</c:v>
                </c:pt>
                <c:pt idx="3">
                  <c:v>36532</c:v>
                </c:pt>
                <c:pt idx="4">
                  <c:v>44816</c:v>
                </c:pt>
                <c:pt idx="5">
                  <c:v>52116</c:v>
                </c:pt>
                <c:pt idx="6">
                  <c:v>61040</c:v>
                </c:pt>
                <c:pt idx="7">
                  <c:v>72428</c:v>
                </c:pt>
                <c:pt idx="8">
                  <c:v>80621</c:v>
                </c:pt>
                <c:pt idx="9">
                  <c:v>87864</c:v>
                </c:pt>
                <c:pt idx="10">
                  <c:v>92908</c:v>
                </c:pt>
                <c:pt idx="11">
                  <c:v>101280</c:v>
                </c:pt>
                <c:pt idx="12">
                  <c:v>109513</c:v>
                </c:pt>
                <c:pt idx="13">
                  <c:v>114478</c:v>
                </c:pt>
                <c:pt idx="14">
                  <c:v>122970</c:v>
                </c:pt>
                <c:pt idx="15">
                  <c:v>131220</c:v>
                </c:pt>
                <c:pt idx="16">
                  <c:v>138651</c:v>
                </c:pt>
                <c:pt idx="17">
                  <c:v>146075</c:v>
                </c:pt>
                <c:pt idx="18">
                  <c:v>154205</c:v>
                </c:pt>
                <c:pt idx="19">
                  <c:v>162432</c:v>
                </c:pt>
                <c:pt idx="20">
                  <c:v>170687</c:v>
                </c:pt>
                <c:pt idx="21">
                  <c:v>177999</c:v>
                </c:pt>
                <c:pt idx="22">
                  <c:v>184118</c:v>
                </c:pt>
                <c:pt idx="23">
                  <c:v>192618</c:v>
                </c:pt>
                <c:pt idx="24">
                  <c:v>200836</c:v>
                </c:pt>
                <c:pt idx="25">
                  <c:v>208655</c:v>
                </c:pt>
                <c:pt idx="26">
                  <c:v>216866</c:v>
                </c:pt>
                <c:pt idx="27">
                  <c:v>221973</c:v>
                </c:pt>
                <c:pt idx="28">
                  <c:v>230430</c:v>
                </c:pt>
                <c:pt idx="29">
                  <c:v>238739</c:v>
                </c:pt>
                <c:pt idx="30">
                  <c:v>250089</c:v>
                </c:pt>
                <c:pt idx="31">
                  <c:v>254943</c:v>
                </c:pt>
                <c:pt idx="32">
                  <c:v>263202</c:v>
                </c:pt>
                <c:pt idx="33">
                  <c:v>271480</c:v>
                </c:pt>
                <c:pt idx="34">
                  <c:v>279604</c:v>
                </c:pt>
                <c:pt idx="35">
                  <c:v>288084</c:v>
                </c:pt>
                <c:pt idx="36">
                  <c:v>299206</c:v>
                </c:pt>
                <c:pt idx="37">
                  <c:v>304258</c:v>
                </c:pt>
                <c:pt idx="38">
                  <c:v>312431</c:v>
                </c:pt>
                <c:pt idx="39">
                  <c:v>317336</c:v>
                </c:pt>
                <c:pt idx="40">
                  <c:v>324584</c:v>
                </c:pt>
                <c:pt idx="41">
                  <c:v>328945</c:v>
                </c:pt>
                <c:pt idx="42">
                  <c:v>336268</c:v>
                </c:pt>
                <c:pt idx="43">
                  <c:v>344452</c:v>
                </c:pt>
                <c:pt idx="44">
                  <c:v>353346</c:v>
                </c:pt>
                <c:pt idx="45">
                  <c:v>362714</c:v>
                </c:pt>
                <c:pt idx="46">
                  <c:v>371187</c:v>
                </c:pt>
                <c:pt idx="47">
                  <c:v>378568</c:v>
                </c:pt>
                <c:pt idx="48">
                  <c:v>387112</c:v>
                </c:pt>
                <c:pt idx="49">
                  <c:v>395703</c:v>
                </c:pt>
                <c:pt idx="50">
                  <c:v>404047</c:v>
                </c:pt>
                <c:pt idx="51">
                  <c:v>412281</c:v>
                </c:pt>
                <c:pt idx="52">
                  <c:v>420475</c:v>
                </c:pt>
                <c:pt idx="53">
                  <c:v>425710</c:v>
                </c:pt>
                <c:pt idx="54">
                  <c:v>433945</c:v>
                </c:pt>
                <c:pt idx="55">
                  <c:v>442587</c:v>
                </c:pt>
                <c:pt idx="56">
                  <c:v>451060</c:v>
                </c:pt>
                <c:pt idx="57">
                  <c:v>462129</c:v>
                </c:pt>
                <c:pt idx="58">
                  <c:v>468114</c:v>
                </c:pt>
                <c:pt idx="59">
                  <c:v>477450</c:v>
                </c:pt>
                <c:pt idx="60">
                  <c:v>485782</c:v>
                </c:pt>
                <c:pt idx="61">
                  <c:v>493881</c:v>
                </c:pt>
                <c:pt idx="62">
                  <c:v>500672</c:v>
                </c:pt>
                <c:pt idx="63">
                  <c:v>505918</c:v>
                </c:pt>
                <c:pt idx="64">
                  <c:v>510799</c:v>
                </c:pt>
                <c:pt idx="65">
                  <c:v>519109</c:v>
                </c:pt>
                <c:pt idx="66">
                  <c:v>527748</c:v>
                </c:pt>
                <c:pt idx="67">
                  <c:v>536475</c:v>
                </c:pt>
                <c:pt idx="68">
                  <c:v>544780</c:v>
                </c:pt>
                <c:pt idx="69">
                  <c:v>554356</c:v>
                </c:pt>
                <c:pt idx="70">
                  <c:v>562511</c:v>
                </c:pt>
                <c:pt idx="71">
                  <c:v>573907</c:v>
                </c:pt>
                <c:pt idx="72">
                  <c:v>579181</c:v>
                </c:pt>
                <c:pt idx="73">
                  <c:v>590566</c:v>
                </c:pt>
                <c:pt idx="74">
                  <c:v>595537</c:v>
                </c:pt>
                <c:pt idx="75">
                  <c:v>607641</c:v>
                </c:pt>
                <c:pt idx="76">
                  <c:v>612342</c:v>
                </c:pt>
                <c:pt idx="77">
                  <c:v>622691</c:v>
                </c:pt>
                <c:pt idx="78">
                  <c:v>627020</c:v>
                </c:pt>
                <c:pt idx="79">
                  <c:v>631837</c:v>
                </c:pt>
                <c:pt idx="80">
                  <c:v>636189</c:v>
                </c:pt>
                <c:pt idx="81">
                  <c:v>640590</c:v>
                </c:pt>
                <c:pt idx="82">
                  <c:v>648900</c:v>
                </c:pt>
                <c:pt idx="83">
                  <c:v>658163</c:v>
                </c:pt>
                <c:pt idx="84">
                  <c:v>662820</c:v>
                </c:pt>
                <c:pt idx="85">
                  <c:v>671127</c:v>
                </c:pt>
                <c:pt idx="86">
                  <c:v>679310</c:v>
                </c:pt>
                <c:pt idx="87">
                  <c:v>686681</c:v>
                </c:pt>
                <c:pt idx="88">
                  <c:v>694245</c:v>
                </c:pt>
                <c:pt idx="89">
                  <c:v>702212</c:v>
                </c:pt>
                <c:pt idx="90">
                  <c:v>709453</c:v>
                </c:pt>
                <c:pt idx="91">
                  <c:v>717655</c:v>
                </c:pt>
                <c:pt idx="92">
                  <c:v>729890</c:v>
                </c:pt>
                <c:pt idx="93">
                  <c:v>734792</c:v>
                </c:pt>
                <c:pt idx="94">
                  <c:v>743147</c:v>
                </c:pt>
                <c:pt idx="95">
                  <c:v>750856</c:v>
                </c:pt>
                <c:pt idx="96">
                  <c:v>755206</c:v>
                </c:pt>
                <c:pt idx="97">
                  <c:v>760048</c:v>
                </c:pt>
                <c:pt idx="98">
                  <c:v>768298</c:v>
                </c:pt>
                <c:pt idx="99">
                  <c:v>776413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7DC-42DF-93CA-4977E6332302}"/>
            </c:ext>
          </c:extLst>
        </c:ser>
        <c:ser>
          <c:idx val="3"/>
          <c:order val="3"/>
          <c:tx>
            <c:strRef>
              <c:f>'1_threads_2048_matrix'!$E$1</c:f>
              <c:strCache>
                <c:ptCount val="1"/>
                <c:pt idx="0">
                  <c:v>8-Thread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'1_threads_2048_matrix'!$A$2:$A$101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'1_threads_2048_matrix'!$E$2:$E$101</c:f>
              <c:numCache>
                <c:formatCode>General</c:formatCode>
                <c:ptCount val="100"/>
                <c:pt idx="0">
                  <c:v>7445</c:v>
                </c:pt>
                <c:pt idx="1">
                  <c:v>13719</c:v>
                </c:pt>
                <c:pt idx="2">
                  <c:v>20197</c:v>
                </c:pt>
                <c:pt idx="3">
                  <c:v>24233</c:v>
                </c:pt>
                <c:pt idx="4">
                  <c:v>28737</c:v>
                </c:pt>
                <c:pt idx="5">
                  <c:v>32723</c:v>
                </c:pt>
                <c:pt idx="6">
                  <c:v>38292</c:v>
                </c:pt>
                <c:pt idx="7">
                  <c:v>42755</c:v>
                </c:pt>
                <c:pt idx="8">
                  <c:v>47504</c:v>
                </c:pt>
                <c:pt idx="9">
                  <c:v>52921</c:v>
                </c:pt>
                <c:pt idx="10">
                  <c:v>57427</c:v>
                </c:pt>
                <c:pt idx="11">
                  <c:v>63881</c:v>
                </c:pt>
                <c:pt idx="12">
                  <c:v>74486</c:v>
                </c:pt>
                <c:pt idx="13">
                  <c:v>80871</c:v>
                </c:pt>
                <c:pt idx="14">
                  <c:v>86706</c:v>
                </c:pt>
                <c:pt idx="15">
                  <c:v>92996</c:v>
                </c:pt>
                <c:pt idx="16">
                  <c:v>99018</c:v>
                </c:pt>
                <c:pt idx="17">
                  <c:v>106538</c:v>
                </c:pt>
                <c:pt idx="18">
                  <c:v>112975</c:v>
                </c:pt>
                <c:pt idx="19">
                  <c:v>119399</c:v>
                </c:pt>
                <c:pt idx="20">
                  <c:v>123874</c:v>
                </c:pt>
                <c:pt idx="21">
                  <c:v>131125</c:v>
                </c:pt>
                <c:pt idx="22">
                  <c:v>135994</c:v>
                </c:pt>
                <c:pt idx="23">
                  <c:v>143840</c:v>
                </c:pt>
                <c:pt idx="24">
                  <c:v>149909</c:v>
                </c:pt>
                <c:pt idx="25">
                  <c:v>156546</c:v>
                </c:pt>
                <c:pt idx="26">
                  <c:v>162772</c:v>
                </c:pt>
                <c:pt idx="27">
                  <c:v>169351</c:v>
                </c:pt>
                <c:pt idx="28">
                  <c:v>175714</c:v>
                </c:pt>
                <c:pt idx="29">
                  <c:v>182037</c:v>
                </c:pt>
                <c:pt idx="30">
                  <c:v>188959</c:v>
                </c:pt>
                <c:pt idx="31">
                  <c:v>195377</c:v>
                </c:pt>
                <c:pt idx="32">
                  <c:v>203348</c:v>
                </c:pt>
                <c:pt idx="33">
                  <c:v>211404</c:v>
                </c:pt>
                <c:pt idx="34">
                  <c:v>216021</c:v>
                </c:pt>
                <c:pt idx="35">
                  <c:v>221805</c:v>
                </c:pt>
                <c:pt idx="36">
                  <c:v>229390</c:v>
                </c:pt>
                <c:pt idx="37">
                  <c:v>234722</c:v>
                </c:pt>
                <c:pt idx="38">
                  <c:v>239491</c:v>
                </c:pt>
                <c:pt idx="39">
                  <c:v>246943</c:v>
                </c:pt>
                <c:pt idx="40">
                  <c:v>252921</c:v>
                </c:pt>
                <c:pt idx="41">
                  <c:v>258328</c:v>
                </c:pt>
                <c:pt idx="42">
                  <c:v>264195</c:v>
                </c:pt>
                <c:pt idx="43">
                  <c:v>269361</c:v>
                </c:pt>
                <c:pt idx="44">
                  <c:v>276526</c:v>
                </c:pt>
                <c:pt idx="45">
                  <c:v>282376</c:v>
                </c:pt>
                <c:pt idx="46">
                  <c:v>287951</c:v>
                </c:pt>
                <c:pt idx="47">
                  <c:v>293675</c:v>
                </c:pt>
                <c:pt idx="48">
                  <c:v>300334</c:v>
                </c:pt>
                <c:pt idx="49">
                  <c:v>306731</c:v>
                </c:pt>
                <c:pt idx="50">
                  <c:v>315952</c:v>
                </c:pt>
                <c:pt idx="51">
                  <c:v>321761</c:v>
                </c:pt>
                <c:pt idx="52">
                  <c:v>329006</c:v>
                </c:pt>
                <c:pt idx="53">
                  <c:v>334122</c:v>
                </c:pt>
                <c:pt idx="54">
                  <c:v>339543</c:v>
                </c:pt>
                <c:pt idx="55">
                  <c:v>346811</c:v>
                </c:pt>
                <c:pt idx="56">
                  <c:v>351742</c:v>
                </c:pt>
                <c:pt idx="57">
                  <c:v>360157</c:v>
                </c:pt>
                <c:pt idx="58">
                  <c:v>365955</c:v>
                </c:pt>
                <c:pt idx="59">
                  <c:v>372334</c:v>
                </c:pt>
                <c:pt idx="60">
                  <c:v>380209</c:v>
                </c:pt>
                <c:pt idx="61">
                  <c:v>386593</c:v>
                </c:pt>
                <c:pt idx="62">
                  <c:v>392362</c:v>
                </c:pt>
                <c:pt idx="63">
                  <c:v>398737</c:v>
                </c:pt>
                <c:pt idx="64">
                  <c:v>405047</c:v>
                </c:pt>
                <c:pt idx="65">
                  <c:v>410361</c:v>
                </c:pt>
                <c:pt idx="66">
                  <c:v>419638</c:v>
                </c:pt>
                <c:pt idx="67">
                  <c:v>425612</c:v>
                </c:pt>
                <c:pt idx="68">
                  <c:v>431635</c:v>
                </c:pt>
                <c:pt idx="69">
                  <c:v>436431</c:v>
                </c:pt>
                <c:pt idx="70">
                  <c:v>442139</c:v>
                </c:pt>
                <c:pt idx="71">
                  <c:v>447577</c:v>
                </c:pt>
                <c:pt idx="72">
                  <c:v>453377</c:v>
                </c:pt>
                <c:pt idx="73">
                  <c:v>457709</c:v>
                </c:pt>
                <c:pt idx="74">
                  <c:v>464850</c:v>
                </c:pt>
                <c:pt idx="75">
                  <c:v>469254</c:v>
                </c:pt>
                <c:pt idx="76">
                  <c:v>475659</c:v>
                </c:pt>
                <c:pt idx="77">
                  <c:v>482057</c:v>
                </c:pt>
                <c:pt idx="78">
                  <c:v>489569</c:v>
                </c:pt>
                <c:pt idx="79">
                  <c:v>495910</c:v>
                </c:pt>
                <c:pt idx="80">
                  <c:v>502329</c:v>
                </c:pt>
                <c:pt idx="81">
                  <c:v>508769</c:v>
                </c:pt>
                <c:pt idx="82">
                  <c:v>514613</c:v>
                </c:pt>
                <c:pt idx="83">
                  <c:v>519288</c:v>
                </c:pt>
                <c:pt idx="84">
                  <c:v>525613</c:v>
                </c:pt>
                <c:pt idx="85">
                  <c:v>530586</c:v>
                </c:pt>
                <c:pt idx="86">
                  <c:v>538166</c:v>
                </c:pt>
                <c:pt idx="87">
                  <c:v>544656</c:v>
                </c:pt>
                <c:pt idx="88">
                  <c:v>551017</c:v>
                </c:pt>
                <c:pt idx="89">
                  <c:v>557335</c:v>
                </c:pt>
                <c:pt idx="90">
                  <c:v>563162</c:v>
                </c:pt>
                <c:pt idx="91">
                  <c:v>568930</c:v>
                </c:pt>
                <c:pt idx="92">
                  <c:v>575286</c:v>
                </c:pt>
                <c:pt idx="93">
                  <c:v>582048</c:v>
                </c:pt>
                <c:pt idx="94">
                  <c:v>590562</c:v>
                </c:pt>
                <c:pt idx="95">
                  <c:v>598533</c:v>
                </c:pt>
                <c:pt idx="96">
                  <c:v>605815</c:v>
                </c:pt>
                <c:pt idx="97">
                  <c:v>618062</c:v>
                </c:pt>
                <c:pt idx="98">
                  <c:v>623161</c:v>
                </c:pt>
                <c:pt idx="99">
                  <c:v>627539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7DC-42DF-93CA-4977E6332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061711"/>
        <c:axId val="280060879"/>
      </c:scatterChart>
      <c:valAx>
        <c:axId val="28006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060879"/>
        <c:crosses val="autoZero"/>
        <c:crossBetween val="midCat"/>
      </c:valAx>
      <c:valAx>
        <c:axId val="28006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0617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4096 x 4096</a:t>
            </a:r>
            <a:r>
              <a:rPr lang="en-US" baseline="0"/>
              <a:t> - Total Run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'1_threads_4096_matrix'!$B$1</c:f>
              <c:strCache>
                <c:ptCount val="1"/>
                <c:pt idx="0">
                  <c:v>1-Thread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'1_threads_4096_matrix'!$A$2:$A$101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'1_threads_4096_matrix'!$B$2:$B$101</c:f>
              <c:numCache>
                <c:formatCode>General</c:formatCode>
                <c:ptCount val="100"/>
                <c:pt idx="0">
                  <c:v>62779</c:v>
                </c:pt>
                <c:pt idx="1">
                  <c:v>125529</c:v>
                </c:pt>
                <c:pt idx="2">
                  <c:v>188361</c:v>
                </c:pt>
                <c:pt idx="3">
                  <c:v>251121</c:v>
                </c:pt>
                <c:pt idx="4">
                  <c:v>313923</c:v>
                </c:pt>
                <c:pt idx="5">
                  <c:v>376718</c:v>
                </c:pt>
                <c:pt idx="6">
                  <c:v>439543</c:v>
                </c:pt>
                <c:pt idx="7">
                  <c:v>502295</c:v>
                </c:pt>
                <c:pt idx="8">
                  <c:v>565159</c:v>
                </c:pt>
                <c:pt idx="9">
                  <c:v>627942</c:v>
                </c:pt>
                <c:pt idx="10">
                  <c:v>690714</c:v>
                </c:pt>
                <c:pt idx="11">
                  <c:v>753496</c:v>
                </c:pt>
                <c:pt idx="12">
                  <c:v>816293</c:v>
                </c:pt>
                <c:pt idx="13">
                  <c:v>879067</c:v>
                </c:pt>
                <c:pt idx="14">
                  <c:v>941835</c:v>
                </c:pt>
                <c:pt idx="15">
                  <c:v>1004593</c:v>
                </c:pt>
                <c:pt idx="16">
                  <c:v>1067423</c:v>
                </c:pt>
                <c:pt idx="17">
                  <c:v>1130216</c:v>
                </c:pt>
                <c:pt idx="18">
                  <c:v>1192975</c:v>
                </c:pt>
                <c:pt idx="19">
                  <c:v>1255742</c:v>
                </c:pt>
                <c:pt idx="20">
                  <c:v>1318512</c:v>
                </c:pt>
                <c:pt idx="21">
                  <c:v>1381228</c:v>
                </c:pt>
                <c:pt idx="22">
                  <c:v>1443991</c:v>
                </c:pt>
                <c:pt idx="23">
                  <c:v>1506801</c:v>
                </c:pt>
                <c:pt idx="24">
                  <c:v>1569562</c:v>
                </c:pt>
                <c:pt idx="25">
                  <c:v>1632314</c:v>
                </c:pt>
                <c:pt idx="26">
                  <c:v>1695086</c:v>
                </c:pt>
                <c:pt idx="27">
                  <c:v>1757850</c:v>
                </c:pt>
                <c:pt idx="28">
                  <c:v>1820624</c:v>
                </c:pt>
                <c:pt idx="29">
                  <c:v>1883393</c:v>
                </c:pt>
                <c:pt idx="30">
                  <c:v>1946164</c:v>
                </c:pt>
                <c:pt idx="31">
                  <c:v>2008893</c:v>
                </c:pt>
                <c:pt idx="32">
                  <c:v>2071655</c:v>
                </c:pt>
                <c:pt idx="33">
                  <c:v>2134431</c:v>
                </c:pt>
                <c:pt idx="34">
                  <c:v>2197194</c:v>
                </c:pt>
                <c:pt idx="35">
                  <c:v>2259958</c:v>
                </c:pt>
                <c:pt idx="36">
                  <c:v>2322714</c:v>
                </c:pt>
                <c:pt idx="37">
                  <c:v>2385505</c:v>
                </c:pt>
                <c:pt idx="38">
                  <c:v>2448260</c:v>
                </c:pt>
                <c:pt idx="39">
                  <c:v>2511127</c:v>
                </c:pt>
                <c:pt idx="40">
                  <c:v>2573878</c:v>
                </c:pt>
                <c:pt idx="41">
                  <c:v>2636682</c:v>
                </c:pt>
                <c:pt idx="42">
                  <c:v>2699445</c:v>
                </c:pt>
                <c:pt idx="43">
                  <c:v>2762256</c:v>
                </c:pt>
                <c:pt idx="44">
                  <c:v>2825006</c:v>
                </c:pt>
                <c:pt idx="45">
                  <c:v>2887747</c:v>
                </c:pt>
                <c:pt idx="46">
                  <c:v>2950636</c:v>
                </c:pt>
                <c:pt idx="47">
                  <c:v>3013393</c:v>
                </c:pt>
                <c:pt idx="48">
                  <c:v>3076130</c:v>
                </c:pt>
                <c:pt idx="49">
                  <c:v>3138958</c:v>
                </c:pt>
                <c:pt idx="50">
                  <c:v>3201767</c:v>
                </c:pt>
                <c:pt idx="51">
                  <c:v>3264543</c:v>
                </c:pt>
                <c:pt idx="52">
                  <c:v>3327300</c:v>
                </c:pt>
                <c:pt idx="53">
                  <c:v>3390098</c:v>
                </c:pt>
                <c:pt idx="54">
                  <c:v>3452865</c:v>
                </c:pt>
                <c:pt idx="55">
                  <c:v>3515619</c:v>
                </c:pt>
                <c:pt idx="56">
                  <c:v>3578377</c:v>
                </c:pt>
                <c:pt idx="57">
                  <c:v>3641175</c:v>
                </c:pt>
                <c:pt idx="58">
                  <c:v>3703965</c:v>
                </c:pt>
                <c:pt idx="59">
                  <c:v>3766735</c:v>
                </c:pt>
                <c:pt idx="60">
                  <c:v>3829504</c:v>
                </c:pt>
                <c:pt idx="61">
                  <c:v>3892258</c:v>
                </c:pt>
                <c:pt idx="62">
                  <c:v>3954993</c:v>
                </c:pt>
                <c:pt idx="63">
                  <c:v>4017784</c:v>
                </c:pt>
                <c:pt idx="64">
                  <c:v>4080644</c:v>
                </c:pt>
                <c:pt idx="65">
                  <c:v>4143658</c:v>
                </c:pt>
                <c:pt idx="66">
                  <c:v>4206509</c:v>
                </c:pt>
                <c:pt idx="67">
                  <c:v>4269260</c:v>
                </c:pt>
                <c:pt idx="68">
                  <c:v>4332113</c:v>
                </c:pt>
                <c:pt idx="69">
                  <c:v>4394894</c:v>
                </c:pt>
                <c:pt idx="70">
                  <c:v>4457858</c:v>
                </c:pt>
                <c:pt idx="71">
                  <c:v>4520647</c:v>
                </c:pt>
                <c:pt idx="72">
                  <c:v>4583614</c:v>
                </c:pt>
                <c:pt idx="73">
                  <c:v>4646471</c:v>
                </c:pt>
                <c:pt idx="74">
                  <c:v>4709230</c:v>
                </c:pt>
                <c:pt idx="75">
                  <c:v>4772236</c:v>
                </c:pt>
                <c:pt idx="76">
                  <c:v>4835089</c:v>
                </c:pt>
                <c:pt idx="77">
                  <c:v>4897879</c:v>
                </c:pt>
                <c:pt idx="78">
                  <c:v>4960655</c:v>
                </c:pt>
                <c:pt idx="79">
                  <c:v>5023439</c:v>
                </c:pt>
                <c:pt idx="80">
                  <c:v>5086265</c:v>
                </c:pt>
                <c:pt idx="81">
                  <c:v>5149109</c:v>
                </c:pt>
                <c:pt idx="82">
                  <c:v>5212076</c:v>
                </c:pt>
                <c:pt idx="83">
                  <c:v>5274847</c:v>
                </c:pt>
                <c:pt idx="84">
                  <c:v>5337628</c:v>
                </c:pt>
                <c:pt idx="85">
                  <c:v>5400619</c:v>
                </c:pt>
                <c:pt idx="86">
                  <c:v>5463505</c:v>
                </c:pt>
                <c:pt idx="87">
                  <c:v>5526347</c:v>
                </c:pt>
                <c:pt idx="88">
                  <c:v>5589122</c:v>
                </c:pt>
                <c:pt idx="89">
                  <c:v>5651847</c:v>
                </c:pt>
                <c:pt idx="90">
                  <c:v>5714615</c:v>
                </c:pt>
                <c:pt idx="91">
                  <c:v>5777498</c:v>
                </c:pt>
                <c:pt idx="92">
                  <c:v>5840433</c:v>
                </c:pt>
                <c:pt idx="93">
                  <c:v>5903400</c:v>
                </c:pt>
                <c:pt idx="94">
                  <c:v>5966124</c:v>
                </c:pt>
                <c:pt idx="95">
                  <c:v>6029092</c:v>
                </c:pt>
                <c:pt idx="96">
                  <c:v>6091954</c:v>
                </c:pt>
                <c:pt idx="97">
                  <c:v>6154718</c:v>
                </c:pt>
                <c:pt idx="98">
                  <c:v>6217482</c:v>
                </c:pt>
                <c:pt idx="99">
                  <c:v>6280401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1D-4559-8968-2F1277C8F639}"/>
            </c:ext>
          </c:extLst>
        </c:ser>
        <c:ser>
          <c:idx val="1"/>
          <c:order val="1"/>
          <c:tx>
            <c:strRef>
              <c:f>'1_threads_4096_matrix'!$C$1</c:f>
              <c:strCache>
                <c:ptCount val="1"/>
                <c:pt idx="0">
                  <c:v>2-Thread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'1_threads_4096_matrix'!$A$2:$A$101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'1_threads_4096_matrix'!$C$2:$C$101</c:f>
              <c:numCache>
                <c:formatCode>General</c:formatCode>
                <c:ptCount val="100"/>
                <c:pt idx="0">
                  <c:v>33098</c:v>
                </c:pt>
                <c:pt idx="1">
                  <c:v>76696</c:v>
                </c:pt>
                <c:pt idx="2">
                  <c:v>110566</c:v>
                </c:pt>
                <c:pt idx="3">
                  <c:v>148312</c:v>
                </c:pt>
                <c:pt idx="4">
                  <c:v>182003</c:v>
                </c:pt>
                <c:pt idx="5">
                  <c:v>236519</c:v>
                </c:pt>
                <c:pt idx="6">
                  <c:v>280590</c:v>
                </c:pt>
                <c:pt idx="7">
                  <c:v>318924</c:v>
                </c:pt>
                <c:pt idx="8">
                  <c:v>353030</c:v>
                </c:pt>
                <c:pt idx="9">
                  <c:v>396855</c:v>
                </c:pt>
                <c:pt idx="10">
                  <c:v>440507</c:v>
                </c:pt>
                <c:pt idx="11">
                  <c:v>473186</c:v>
                </c:pt>
                <c:pt idx="12">
                  <c:v>515227</c:v>
                </c:pt>
                <c:pt idx="13">
                  <c:v>547690</c:v>
                </c:pt>
                <c:pt idx="14">
                  <c:v>591533</c:v>
                </c:pt>
                <c:pt idx="15">
                  <c:v>624238</c:v>
                </c:pt>
                <c:pt idx="16">
                  <c:v>656552</c:v>
                </c:pt>
                <c:pt idx="17">
                  <c:v>691411</c:v>
                </c:pt>
                <c:pt idx="18">
                  <c:v>724240</c:v>
                </c:pt>
                <c:pt idx="19">
                  <c:v>760016</c:v>
                </c:pt>
                <c:pt idx="20">
                  <c:v>793786</c:v>
                </c:pt>
                <c:pt idx="21">
                  <c:v>838009</c:v>
                </c:pt>
                <c:pt idx="22">
                  <c:v>877798</c:v>
                </c:pt>
                <c:pt idx="23">
                  <c:v>910118</c:v>
                </c:pt>
                <c:pt idx="24">
                  <c:v>951285</c:v>
                </c:pt>
                <c:pt idx="25">
                  <c:v>983807</c:v>
                </c:pt>
                <c:pt idx="26">
                  <c:v>1040292</c:v>
                </c:pt>
                <c:pt idx="27">
                  <c:v>1074144</c:v>
                </c:pt>
                <c:pt idx="28">
                  <c:v>1108275</c:v>
                </c:pt>
                <c:pt idx="29">
                  <c:v>1150482</c:v>
                </c:pt>
                <c:pt idx="30">
                  <c:v>1182848</c:v>
                </c:pt>
                <c:pt idx="31">
                  <c:v>1215427</c:v>
                </c:pt>
                <c:pt idx="32">
                  <c:v>1251186</c:v>
                </c:pt>
                <c:pt idx="33">
                  <c:v>1285473</c:v>
                </c:pt>
                <c:pt idx="34">
                  <c:v>1326642</c:v>
                </c:pt>
                <c:pt idx="35">
                  <c:v>1359139</c:v>
                </c:pt>
                <c:pt idx="36">
                  <c:v>1391595</c:v>
                </c:pt>
                <c:pt idx="37">
                  <c:v>1435432</c:v>
                </c:pt>
                <c:pt idx="38">
                  <c:v>1479371</c:v>
                </c:pt>
                <c:pt idx="39">
                  <c:v>1511575</c:v>
                </c:pt>
                <c:pt idx="40">
                  <c:v>1566780</c:v>
                </c:pt>
                <c:pt idx="41">
                  <c:v>1610813</c:v>
                </c:pt>
                <c:pt idx="42">
                  <c:v>1645829</c:v>
                </c:pt>
                <c:pt idx="43">
                  <c:v>1688415</c:v>
                </c:pt>
                <c:pt idx="44">
                  <c:v>1724290</c:v>
                </c:pt>
                <c:pt idx="45">
                  <c:v>1764643</c:v>
                </c:pt>
                <c:pt idx="46">
                  <c:v>1800406</c:v>
                </c:pt>
                <c:pt idx="47">
                  <c:v>1832693</c:v>
                </c:pt>
                <c:pt idx="48">
                  <c:v>1865165</c:v>
                </c:pt>
                <c:pt idx="49">
                  <c:v>1901411</c:v>
                </c:pt>
                <c:pt idx="50">
                  <c:v>1937422</c:v>
                </c:pt>
                <c:pt idx="51">
                  <c:v>1980319</c:v>
                </c:pt>
                <c:pt idx="52">
                  <c:v>2012621</c:v>
                </c:pt>
                <c:pt idx="53">
                  <c:v>2045065</c:v>
                </c:pt>
                <c:pt idx="54">
                  <c:v>2077365</c:v>
                </c:pt>
                <c:pt idx="55">
                  <c:v>2121949</c:v>
                </c:pt>
                <c:pt idx="56">
                  <c:v>2154120</c:v>
                </c:pt>
                <c:pt idx="57">
                  <c:v>2186782</c:v>
                </c:pt>
                <c:pt idx="58">
                  <c:v>2218950</c:v>
                </c:pt>
                <c:pt idx="59">
                  <c:v>2251403</c:v>
                </c:pt>
                <c:pt idx="60">
                  <c:v>2283726</c:v>
                </c:pt>
                <c:pt idx="61">
                  <c:v>2319383</c:v>
                </c:pt>
                <c:pt idx="62">
                  <c:v>2355674</c:v>
                </c:pt>
                <c:pt idx="63">
                  <c:v>2388101</c:v>
                </c:pt>
                <c:pt idx="64">
                  <c:v>2421300</c:v>
                </c:pt>
                <c:pt idx="65">
                  <c:v>2453976</c:v>
                </c:pt>
                <c:pt idx="66">
                  <c:v>2486126</c:v>
                </c:pt>
                <c:pt idx="67">
                  <c:v>2518650</c:v>
                </c:pt>
                <c:pt idx="68">
                  <c:v>2551025</c:v>
                </c:pt>
                <c:pt idx="69">
                  <c:v>2583470</c:v>
                </c:pt>
                <c:pt idx="70">
                  <c:v>2639623</c:v>
                </c:pt>
                <c:pt idx="71">
                  <c:v>2683575</c:v>
                </c:pt>
                <c:pt idx="72">
                  <c:v>2715715</c:v>
                </c:pt>
                <c:pt idx="73">
                  <c:v>2748175</c:v>
                </c:pt>
                <c:pt idx="74">
                  <c:v>2784380</c:v>
                </c:pt>
                <c:pt idx="75">
                  <c:v>2821065</c:v>
                </c:pt>
                <c:pt idx="76">
                  <c:v>2853374</c:v>
                </c:pt>
                <c:pt idx="77">
                  <c:v>2885889</c:v>
                </c:pt>
                <c:pt idx="78">
                  <c:v>2919578</c:v>
                </c:pt>
                <c:pt idx="79">
                  <c:v>2953373</c:v>
                </c:pt>
                <c:pt idx="80">
                  <c:v>2989009</c:v>
                </c:pt>
                <c:pt idx="81">
                  <c:v>3021390</c:v>
                </c:pt>
                <c:pt idx="82">
                  <c:v>3055123</c:v>
                </c:pt>
                <c:pt idx="83">
                  <c:v>3089225</c:v>
                </c:pt>
                <c:pt idx="84">
                  <c:v>3141273</c:v>
                </c:pt>
                <c:pt idx="85">
                  <c:v>3174966</c:v>
                </c:pt>
                <c:pt idx="86">
                  <c:v>3208551</c:v>
                </c:pt>
                <c:pt idx="87">
                  <c:v>3242015</c:v>
                </c:pt>
                <c:pt idx="88">
                  <c:v>3274807</c:v>
                </c:pt>
                <c:pt idx="89">
                  <c:v>3307173</c:v>
                </c:pt>
                <c:pt idx="90">
                  <c:v>3339609</c:v>
                </c:pt>
                <c:pt idx="91">
                  <c:v>3373596</c:v>
                </c:pt>
                <c:pt idx="92">
                  <c:v>3407239</c:v>
                </c:pt>
                <c:pt idx="93">
                  <c:v>3439932</c:v>
                </c:pt>
                <c:pt idx="94">
                  <c:v>3473277</c:v>
                </c:pt>
                <c:pt idx="95">
                  <c:v>3507845</c:v>
                </c:pt>
                <c:pt idx="96">
                  <c:v>3541624</c:v>
                </c:pt>
                <c:pt idx="97">
                  <c:v>3574949</c:v>
                </c:pt>
                <c:pt idx="98">
                  <c:v>3618816</c:v>
                </c:pt>
                <c:pt idx="99">
                  <c:v>3663657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1D-4559-8968-2F1277C8F639}"/>
            </c:ext>
          </c:extLst>
        </c:ser>
        <c:ser>
          <c:idx val="2"/>
          <c:order val="2"/>
          <c:tx>
            <c:strRef>
              <c:f>'1_threads_4096_matrix'!$D$1</c:f>
              <c:strCache>
                <c:ptCount val="1"/>
                <c:pt idx="0">
                  <c:v>4-Thread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'1_threads_4096_matrix'!$A$2:$A$101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'1_threads_4096_matrix'!$D$2:$D$101</c:f>
              <c:numCache>
                <c:formatCode>General</c:formatCode>
                <c:ptCount val="100"/>
                <c:pt idx="0">
                  <c:v>19375</c:v>
                </c:pt>
                <c:pt idx="1">
                  <c:v>59950</c:v>
                </c:pt>
                <c:pt idx="2">
                  <c:v>102607</c:v>
                </c:pt>
                <c:pt idx="3">
                  <c:v>134374</c:v>
                </c:pt>
                <c:pt idx="4">
                  <c:v>155493</c:v>
                </c:pt>
                <c:pt idx="5">
                  <c:v>196789</c:v>
                </c:pt>
                <c:pt idx="6">
                  <c:v>239027</c:v>
                </c:pt>
                <c:pt idx="7">
                  <c:v>273308</c:v>
                </c:pt>
                <c:pt idx="8">
                  <c:v>307465</c:v>
                </c:pt>
                <c:pt idx="9">
                  <c:v>336978</c:v>
                </c:pt>
                <c:pt idx="10">
                  <c:v>366891</c:v>
                </c:pt>
                <c:pt idx="11">
                  <c:v>386798</c:v>
                </c:pt>
                <c:pt idx="12">
                  <c:v>409326</c:v>
                </c:pt>
                <c:pt idx="13">
                  <c:v>444189</c:v>
                </c:pt>
                <c:pt idx="14">
                  <c:v>463109</c:v>
                </c:pt>
                <c:pt idx="15">
                  <c:v>493006</c:v>
                </c:pt>
                <c:pt idx="16">
                  <c:v>535555</c:v>
                </c:pt>
                <c:pt idx="17">
                  <c:v>567165</c:v>
                </c:pt>
                <c:pt idx="18">
                  <c:v>597757</c:v>
                </c:pt>
                <c:pt idx="19">
                  <c:v>626450</c:v>
                </c:pt>
                <c:pt idx="20">
                  <c:v>646800</c:v>
                </c:pt>
                <c:pt idx="21">
                  <c:v>677924</c:v>
                </c:pt>
                <c:pt idx="22">
                  <c:v>711345</c:v>
                </c:pt>
                <c:pt idx="23">
                  <c:v>730909</c:v>
                </c:pt>
                <c:pt idx="24">
                  <c:v>757425</c:v>
                </c:pt>
                <c:pt idx="25">
                  <c:v>784235</c:v>
                </c:pt>
                <c:pt idx="26">
                  <c:v>813513</c:v>
                </c:pt>
                <c:pt idx="27">
                  <c:v>834325</c:v>
                </c:pt>
                <c:pt idx="28">
                  <c:v>854530</c:v>
                </c:pt>
                <c:pt idx="29">
                  <c:v>871981</c:v>
                </c:pt>
                <c:pt idx="30">
                  <c:v>890915</c:v>
                </c:pt>
                <c:pt idx="31">
                  <c:v>924476</c:v>
                </c:pt>
                <c:pt idx="32">
                  <c:v>949018</c:v>
                </c:pt>
                <c:pt idx="33">
                  <c:v>975220</c:v>
                </c:pt>
                <c:pt idx="34">
                  <c:v>1004446</c:v>
                </c:pt>
                <c:pt idx="35">
                  <c:v>1038767</c:v>
                </c:pt>
                <c:pt idx="36">
                  <c:v>1058859</c:v>
                </c:pt>
                <c:pt idx="37">
                  <c:v>1078155</c:v>
                </c:pt>
                <c:pt idx="38">
                  <c:v>1106611</c:v>
                </c:pt>
                <c:pt idx="39">
                  <c:v>1145751</c:v>
                </c:pt>
                <c:pt idx="40">
                  <c:v>1174151</c:v>
                </c:pt>
                <c:pt idx="41">
                  <c:v>1202868</c:v>
                </c:pt>
                <c:pt idx="42">
                  <c:v>1232705</c:v>
                </c:pt>
                <c:pt idx="43">
                  <c:v>1262578</c:v>
                </c:pt>
                <c:pt idx="44">
                  <c:v>1292874</c:v>
                </c:pt>
                <c:pt idx="45">
                  <c:v>1317092</c:v>
                </c:pt>
                <c:pt idx="46">
                  <c:v>1344182</c:v>
                </c:pt>
                <c:pt idx="47">
                  <c:v>1373726</c:v>
                </c:pt>
                <c:pt idx="48">
                  <c:v>1398796</c:v>
                </c:pt>
                <c:pt idx="49">
                  <c:v>1433177</c:v>
                </c:pt>
                <c:pt idx="50">
                  <c:v>1464294</c:v>
                </c:pt>
                <c:pt idx="51">
                  <c:v>1487368</c:v>
                </c:pt>
                <c:pt idx="52">
                  <c:v>1512712</c:v>
                </c:pt>
                <c:pt idx="53">
                  <c:v>1532807</c:v>
                </c:pt>
                <c:pt idx="54">
                  <c:v>1552087</c:v>
                </c:pt>
                <c:pt idx="55">
                  <c:v>1579155</c:v>
                </c:pt>
                <c:pt idx="56">
                  <c:v>1614196</c:v>
                </c:pt>
                <c:pt idx="57">
                  <c:v>1631786</c:v>
                </c:pt>
                <c:pt idx="58">
                  <c:v>1674606</c:v>
                </c:pt>
                <c:pt idx="59">
                  <c:v>1704891</c:v>
                </c:pt>
                <c:pt idx="60">
                  <c:v>1722563</c:v>
                </c:pt>
                <c:pt idx="61">
                  <c:v>1740206</c:v>
                </c:pt>
                <c:pt idx="62">
                  <c:v>1767748</c:v>
                </c:pt>
                <c:pt idx="63">
                  <c:v>1800058</c:v>
                </c:pt>
                <c:pt idx="64">
                  <c:v>1827828</c:v>
                </c:pt>
                <c:pt idx="65">
                  <c:v>1861727</c:v>
                </c:pt>
                <c:pt idx="66">
                  <c:v>1891038</c:v>
                </c:pt>
                <c:pt idx="67">
                  <c:v>1924332</c:v>
                </c:pt>
                <c:pt idx="68">
                  <c:v>1958217</c:v>
                </c:pt>
                <c:pt idx="69">
                  <c:v>1982762</c:v>
                </c:pt>
                <c:pt idx="70">
                  <c:v>2012492</c:v>
                </c:pt>
                <c:pt idx="71">
                  <c:v>2043668</c:v>
                </c:pt>
                <c:pt idx="72">
                  <c:v>2067110</c:v>
                </c:pt>
                <c:pt idx="73">
                  <c:v>2095753</c:v>
                </c:pt>
                <c:pt idx="74">
                  <c:v>2128448</c:v>
                </c:pt>
                <c:pt idx="75">
                  <c:v>2152332</c:v>
                </c:pt>
                <c:pt idx="76">
                  <c:v>2169527</c:v>
                </c:pt>
                <c:pt idx="77">
                  <c:v>2187035</c:v>
                </c:pt>
                <c:pt idx="78">
                  <c:v>2212683</c:v>
                </c:pt>
                <c:pt idx="79">
                  <c:v>2236798</c:v>
                </c:pt>
                <c:pt idx="80">
                  <c:v>2262955</c:v>
                </c:pt>
                <c:pt idx="81">
                  <c:v>2297378</c:v>
                </c:pt>
                <c:pt idx="82">
                  <c:v>2326148</c:v>
                </c:pt>
                <c:pt idx="83">
                  <c:v>2358210</c:v>
                </c:pt>
                <c:pt idx="84">
                  <c:v>2383433</c:v>
                </c:pt>
                <c:pt idx="85">
                  <c:v>2401108</c:v>
                </c:pt>
                <c:pt idx="86">
                  <c:v>2434245</c:v>
                </c:pt>
                <c:pt idx="87">
                  <c:v>2473308</c:v>
                </c:pt>
                <c:pt idx="88">
                  <c:v>2510228</c:v>
                </c:pt>
                <c:pt idx="89">
                  <c:v>2538104</c:v>
                </c:pt>
                <c:pt idx="90">
                  <c:v>2580567</c:v>
                </c:pt>
                <c:pt idx="91">
                  <c:v>2612138</c:v>
                </c:pt>
                <c:pt idx="92">
                  <c:v>2649089</c:v>
                </c:pt>
                <c:pt idx="93">
                  <c:v>2666684</c:v>
                </c:pt>
                <c:pt idx="94">
                  <c:v>2700942</c:v>
                </c:pt>
                <c:pt idx="95">
                  <c:v>2718546</c:v>
                </c:pt>
                <c:pt idx="96">
                  <c:v>2736236</c:v>
                </c:pt>
                <c:pt idx="97">
                  <c:v>2774930</c:v>
                </c:pt>
                <c:pt idx="98">
                  <c:v>2809778</c:v>
                </c:pt>
                <c:pt idx="99">
                  <c:v>2845068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11D-4559-8968-2F1277C8F639}"/>
            </c:ext>
          </c:extLst>
        </c:ser>
        <c:ser>
          <c:idx val="3"/>
          <c:order val="3"/>
          <c:tx>
            <c:strRef>
              <c:f>'1_threads_4096_matrix'!$E$1</c:f>
              <c:strCache>
                <c:ptCount val="1"/>
                <c:pt idx="0">
                  <c:v>8-Thread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'1_threads_4096_matrix'!$A$2:$A$101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'1_threads_4096_matrix'!$E$2:$E$101</c:f>
              <c:numCache>
                <c:formatCode>General</c:formatCode>
                <c:ptCount val="100"/>
                <c:pt idx="0">
                  <c:v>17564</c:v>
                </c:pt>
                <c:pt idx="1">
                  <c:v>33154</c:v>
                </c:pt>
                <c:pt idx="2">
                  <c:v>58088</c:v>
                </c:pt>
                <c:pt idx="3">
                  <c:v>80402</c:v>
                </c:pt>
                <c:pt idx="4">
                  <c:v>104028</c:v>
                </c:pt>
                <c:pt idx="5">
                  <c:v>133932</c:v>
                </c:pt>
                <c:pt idx="6">
                  <c:v>156188</c:v>
                </c:pt>
                <c:pt idx="7">
                  <c:v>174352</c:v>
                </c:pt>
                <c:pt idx="8">
                  <c:v>200844</c:v>
                </c:pt>
                <c:pt idx="9">
                  <c:v>221220</c:v>
                </c:pt>
                <c:pt idx="10">
                  <c:v>250245</c:v>
                </c:pt>
                <c:pt idx="11">
                  <c:v>272304</c:v>
                </c:pt>
                <c:pt idx="12">
                  <c:v>301083</c:v>
                </c:pt>
                <c:pt idx="13">
                  <c:v>322019</c:v>
                </c:pt>
                <c:pt idx="14">
                  <c:v>338588</c:v>
                </c:pt>
                <c:pt idx="15">
                  <c:v>360881</c:v>
                </c:pt>
                <c:pt idx="16">
                  <c:v>378690</c:v>
                </c:pt>
                <c:pt idx="17">
                  <c:v>401462</c:v>
                </c:pt>
                <c:pt idx="18">
                  <c:v>422269</c:v>
                </c:pt>
                <c:pt idx="19">
                  <c:v>439861</c:v>
                </c:pt>
                <c:pt idx="20">
                  <c:v>457350</c:v>
                </c:pt>
                <c:pt idx="21">
                  <c:v>481405</c:v>
                </c:pt>
                <c:pt idx="22">
                  <c:v>502729</c:v>
                </c:pt>
                <c:pt idx="23">
                  <c:v>519537</c:v>
                </c:pt>
                <c:pt idx="24">
                  <c:v>543620</c:v>
                </c:pt>
                <c:pt idx="25">
                  <c:v>560712</c:v>
                </c:pt>
                <c:pt idx="26">
                  <c:v>584073</c:v>
                </c:pt>
                <c:pt idx="27">
                  <c:v>602967</c:v>
                </c:pt>
                <c:pt idx="28">
                  <c:v>621938</c:v>
                </c:pt>
                <c:pt idx="29">
                  <c:v>638245</c:v>
                </c:pt>
                <c:pt idx="30">
                  <c:v>661264</c:v>
                </c:pt>
                <c:pt idx="31">
                  <c:v>679829</c:v>
                </c:pt>
                <c:pt idx="32">
                  <c:v>709005</c:v>
                </c:pt>
                <c:pt idx="33">
                  <c:v>728318</c:v>
                </c:pt>
                <c:pt idx="34">
                  <c:v>745727</c:v>
                </c:pt>
                <c:pt idx="35">
                  <c:v>778493</c:v>
                </c:pt>
                <c:pt idx="36">
                  <c:v>814883</c:v>
                </c:pt>
                <c:pt idx="37">
                  <c:v>838851</c:v>
                </c:pt>
                <c:pt idx="38">
                  <c:v>867506</c:v>
                </c:pt>
                <c:pt idx="39">
                  <c:v>890781</c:v>
                </c:pt>
                <c:pt idx="40">
                  <c:v>915129</c:v>
                </c:pt>
                <c:pt idx="41">
                  <c:v>933607</c:v>
                </c:pt>
                <c:pt idx="42">
                  <c:v>964213</c:v>
                </c:pt>
                <c:pt idx="43">
                  <c:v>990050</c:v>
                </c:pt>
                <c:pt idx="44">
                  <c:v>1018769</c:v>
                </c:pt>
                <c:pt idx="45">
                  <c:v>1037609</c:v>
                </c:pt>
                <c:pt idx="46">
                  <c:v>1056049</c:v>
                </c:pt>
                <c:pt idx="47">
                  <c:v>1088530</c:v>
                </c:pt>
                <c:pt idx="48">
                  <c:v>1112974</c:v>
                </c:pt>
                <c:pt idx="49">
                  <c:v>1134227</c:v>
                </c:pt>
                <c:pt idx="50">
                  <c:v>1152185</c:v>
                </c:pt>
                <c:pt idx="51">
                  <c:v>1178227</c:v>
                </c:pt>
                <c:pt idx="52">
                  <c:v>1200194</c:v>
                </c:pt>
                <c:pt idx="53">
                  <c:v>1221203</c:v>
                </c:pt>
                <c:pt idx="54">
                  <c:v>1242011</c:v>
                </c:pt>
                <c:pt idx="55">
                  <c:v>1264320</c:v>
                </c:pt>
                <c:pt idx="56">
                  <c:v>1300028</c:v>
                </c:pt>
                <c:pt idx="57">
                  <c:v>1323227</c:v>
                </c:pt>
                <c:pt idx="58">
                  <c:v>1346227</c:v>
                </c:pt>
                <c:pt idx="59">
                  <c:v>1367475</c:v>
                </c:pt>
                <c:pt idx="60">
                  <c:v>1392446</c:v>
                </c:pt>
                <c:pt idx="61">
                  <c:v>1415902</c:v>
                </c:pt>
                <c:pt idx="62">
                  <c:v>1449787</c:v>
                </c:pt>
                <c:pt idx="63">
                  <c:v>1471004</c:v>
                </c:pt>
                <c:pt idx="64">
                  <c:v>1491159</c:v>
                </c:pt>
                <c:pt idx="65">
                  <c:v>1516828</c:v>
                </c:pt>
                <c:pt idx="66">
                  <c:v>1534321</c:v>
                </c:pt>
                <c:pt idx="67">
                  <c:v>1565919</c:v>
                </c:pt>
                <c:pt idx="68">
                  <c:v>1585541</c:v>
                </c:pt>
                <c:pt idx="69">
                  <c:v>1619817</c:v>
                </c:pt>
                <c:pt idx="70">
                  <c:v>1647084</c:v>
                </c:pt>
                <c:pt idx="71">
                  <c:v>1662477</c:v>
                </c:pt>
                <c:pt idx="72">
                  <c:v>1688180</c:v>
                </c:pt>
                <c:pt idx="73">
                  <c:v>1717910</c:v>
                </c:pt>
                <c:pt idx="74">
                  <c:v>1734611</c:v>
                </c:pt>
                <c:pt idx="75">
                  <c:v>1762598</c:v>
                </c:pt>
                <c:pt idx="76">
                  <c:v>1786243</c:v>
                </c:pt>
                <c:pt idx="77">
                  <c:v>1814164</c:v>
                </c:pt>
                <c:pt idx="78">
                  <c:v>1839548</c:v>
                </c:pt>
                <c:pt idx="79">
                  <c:v>1859965</c:v>
                </c:pt>
                <c:pt idx="80">
                  <c:v>1881078</c:v>
                </c:pt>
                <c:pt idx="81">
                  <c:v>1907579</c:v>
                </c:pt>
                <c:pt idx="82">
                  <c:v>1930778</c:v>
                </c:pt>
                <c:pt idx="83">
                  <c:v>1961471</c:v>
                </c:pt>
                <c:pt idx="84">
                  <c:v>1993945</c:v>
                </c:pt>
                <c:pt idx="85">
                  <c:v>2014582</c:v>
                </c:pt>
                <c:pt idx="86">
                  <c:v>2037114</c:v>
                </c:pt>
                <c:pt idx="87">
                  <c:v>2069845</c:v>
                </c:pt>
                <c:pt idx="88">
                  <c:v>2085567</c:v>
                </c:pt>
                <c:pt idx="89">
                  <c:v>2115962</c:v>
                </c:pt>
                <c:pt idx="90">
                  <c:v>2139421</c:v>
                </c:pt>
                <c:pt idx="91">
                  <c:v>2158121</c:v>
                </c:pt>
                <c:pt idx="92">
                  <c:v>2182591</c:v>
                </c:pt>
                <c:pt idx="93">
                  <c:v>2206144</c:v>
                </c:pt>
                <c:pt idx="94">
                  <c:v>2247019</c:v>
                </c:pt>
                <c:pt idx="95">
                  <c:v>2262560</c:v>
                </c:pt>
                <c:pt idx="96">
                  <c:v>2290125</c:v>
                </c:pt>
                <c:pt idx="97">
                  <c:v>2318660</c:v>
                </c:pt>
                <c:pt idx="98">
                  <c:v>2339090</c:v>
                </c:pt>
                <c:pt idx="99">
                  <c:v>2362453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11D-4559-8968-2F1277C8F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8543871"/>
        <c:axId val="1958549695"/>
      </c:scatterChart>
      <c:valAx>
        <c:axId val="1958543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549695"/>
        <c:crosses val="autoZero"/>
        <c:crossBetween val="midCat"/>
      </c:valAx>
      <c:valAx>
        <c:axId val="195854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543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8192 x 8192 - Total</a:t>
            </a:r>
            <a:r>
              <a:rPr lang="en-US" baseline="0"/>
              <a:t> Run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'1_threads_8192_matrix'!$B$1</c:f>
              <c:strCache>
                <c:ptCount val="1"/>
                <c:pt idx="0">
                  <c:v>1-Thread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'1_threads_8192_matrix'!$A$2:$A$101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'1_threads_8192_matrix'!$B$2:$B$101</c:f>
              <c:numCache>
                <c:formatCode>General</c:formatCode>
                <c:ptCount val="100"/>
                <c:pt idx="0">
                  <c:v>250305</c:v>
                </c:pt>
                <c:pt idx="1">
                  <c:v>501083</c:v>
                </c:pt>
                <c:pt idx="2">
                  <c:v>751447</c:v>
                </c:pt>
                <c:pt idx="3">
                  <c:v>1001879</c:v>
                </c:pt>
                <c:pt idx="4">
                  <c:v>1252226</c:v>
                </c:pt>
                <c:pt idx="5">
                  <c:v>1502474</c:v>
                </c:pt>
                <c:pt idx="6">
                  <c:v>1753148</c:v>
                </c:pt>
                <c:pt idx="7">
                  <c:v>2003494</c:v>
                </c:pt>
                <c:pt idx="8">
                  <c:v>2253841</c:v>
                </c:pt>
                <c:pt idx="9">
                  <c:v>2504112</c:v>
                </c:pt>
                <c:pt idx="10">
                  <c:v>2754377</c:v>
                </c:pt>
                <c:pt idx="11">
                  <c:v>3004701</c:v>
                </c:pt>
                <c:pt idx="12">
                  <c:v>3255066</c:v>
                </c:pt>
                <c:pt idx="13">
                  <c:v>3505290</c:v>
                </c:pt>
                <c:pt idx="14">
                  <c:v>3755943</c:v>
                </c:pt>
                <c:pt idx="15">
                  <c:v>4006306</c:v>
                </c:pt>
                <c:pt idx="16">
                  <c:v>4256714</c:v>
                </c:pt>
                <c:pt idx="17">
                  <c:v>4507040</c:v>
                </c:pt>
                <c:pt idx="18">
                  <c:v>4757426</c:v>
                </c:pt>
                <c:pt idx="19">
                  <c:v>5007776</c:v>
                </c:pt>
                <c:pt idx="20">
                  <c:v>5258082</c:v>
                </c:pt>
                <c:pt idx="21">
                  <c:v>5508890</c:v>
                </c:pt>
                <c:pt idx="22">
                  <c:v>5759191</c:v>
                </c:pt>
                <c:pt idx="23">
                  <c:v>6009458</c:v>
                </c:pt>
                <c:pt idx="24">
                  <c:v>6259840</c:v>
                </c:pt>
                <c:pt idx="25">
                  <c:v>6510817</c:v>
                </c:pt>
                <c:pt idx="26">
                  <c:v>6761119</c:v>
                </c:pt>
                <c:pt idx="27">
                  <c:v>7011386</c:v>
                </c:pt>
                <c:pt idx="28">
                  <c:v>7261738</c:v>
                </c:pt>
                <c:pt idx="29">
                  <c:v>7512042</c:v>
                </c:pt>
                <c:pt idx="30">
                  <c:v>7762310</c:v>
                </c:pt>
                <c:pt idx="31">
                  <c:v>8012655</c:v>
                </c:pt>
                <c:pt idx="32">
                  <c:v>8262983</c:v>
                </c:pt>
                <c:pt idx="33">
                  <c:v>8513214</c:v>
                </c:pt>
                <c:pt idx="34">
                  <c:v>8763618</c:v>
                </c:pt>
                <c:pt idx="35">
                  <c:v>9013914</c:v>
                </c:pt>
                <c:pt idx="36">
                  <c:v>9264301</c:v>
                </c:pt>
                <c:pt idx="37">
                  <c:v>9514622</c:v>
                </c:pt>
                <c:pt idx="38">
                  <c:v>9765023</c:v>
                </c:pt>
                <c:pt idx="39">
                  <c:v>10015343</c:v>
                </c:pt>
                <c:pt idx="40">
                  <c:v>10265652</c:v>
                </c:pt>
                <c:pt idx="41">
                  <c:v>10516057</c:v>
                </c:pt>
                <c:pt idx="42">
                  <c:v>10766391</c:v>
                </c:pt>
                <c:pt idx="43">
                  <c:v>11016720</c:v>
                </c:pt>
                <c:pt idx="44">
                  <c:v>11267109</c:v>
                </c:pt>
                <c:pt idx="45">
                  <c:v>11517401</c:v>
                </c:pt>
                <c:pt idx="46">
                  <c:v>11767624</c:v>
                </c:pt>
                <c:pt idx="47">
                  <c:v>12017930</c:v>
                </c:pt>
                <c:pt idx="48">
                  <c:v>12268252</c:v>
                </c:pt>
                <c:pt idx="49">
                  <c:v>12518581</c:v>
                </c:pt>
                <c:pt idx="50">
                  <c:v>12768876</c:v>
                </c:pt>
                <c:pt idx="51">
                  <c:v>13019317</c:v>
                </c:pt>
                <c:pt idx="52">
                  <c:v>13269578</c:v>
                </c:pt>
                <c:pt idx="53">
                  <c:v>13520204</c:v>
                </c:pt>
                <c:pt idx="54">
                  <c:v>13770472</c:v>
                </c:pt>
                <c:pt idx="55">
                  <c:v>14020754</c:v>
                </c:pt>
                <c:pt idx="56">
                  <c:v>14271033</c:v>
                </c:pt>
                <c:pt idx="57">
                  <c:v>14521361</c:v>
                </c:pt>
                <c:pt idx="58">
                  <c:v>14771765</c:v>
                </c:pt>
                <c:pt idx="59">
                  <c:v>15022089</c:v>
                </c:pt>
                <c:pt idx="60">
                  <c:v>15273337</c:v>
                </c:pt>
                <c:pt idx="61">
                  <c:v>15523701</c:v>
                </c:pt>
                <c:pt idx="62">
                  <c:v>15773941</c:v>
                </c:pt>
                <c:pt idx="63">
                  <c:v>16024163</c:v>
                </c:pt>
                <c:pt idx="64">
                  <c:v>16274419</c:v>
                </c:pt>
                <c:pt idx="65">
                  <c:v>16524670</c:v>
                </c:pt>
                <c:pt idx="66">
                  <c:v>16774950</c:v>
                </c:pt>
                <c:pt idx="67">
                  <c:v>17025268</c:v>
                </c:pt>
                <c:pt idx="68">
                  <c:v>17275710</c:v>
                </c:pt>
                <c:pt idx="69">
                  <c:v>17526086</c:v>
                </c:pt>
                <c:pt idx="70">
                  <c:v>17776420</c:v>
                </c:pt>
                <c:pt idx="71">
                  <c:v>18026849</c:v>
                </c:pt>
                <c:pt idx="72">
                  <c:v>18277243</c:v>
                </c:pt>
                <c:pt idx="73">
                  <c:v>18527555</c:v>
                </c:pt>
                <c:pt idx="74">
                  <c:v>18777885</c:v>
                </c:pt>
                <c:pt idx="75">
                  <c:v>19028211</c:v>
                </c:pt>
                <c:pt idx="76">
                  <c:v>19278573</c:v>
                </c:pt>
                <c:pt idx="77">
                  <c:v>19528902</c:v>
                </c:pt>
                <c:pt idx="78">
                  <c:v>19779345</c:v>
                </c:pt>
                <c:pt idx="79">
                  <c:v>20029651</c:v>
                </c:pt>
                <c:pt idx="80">
                  <c:v>20279951</c:v>
                </c:pt>
                <c:pt idx="81">
                  <c:v>20530406</c:v>
                </c:pt>
                <c:pt idx="82">
                  <c:v>20780717</c:v>
                </c:pt>
                <c:pt idx="83">
                  <c:v>21031093</c:v>
                </c:pt>
                <c:pt idx="84">
                  <c:v>21281599</c:v>
                </c:pt>
                <c:pt idx="85">
                  <c:v>21531935</c:v>
                </c:pt>
                <c:pt idx="86">
                  <c:v>21782243</c:v>
                </c:pt>
                <c:pt idx="87">
                  <c:v>22032589</c:v>
                </c:pt>
                <c:pt idx="88">
                  <c:v>22283055</c:v>
                </c:pt>
                <c:pt idx="89">
                  <c:v>22533402</c:v>
                </c:pt>
                <c:pt idx="90">
                  <c:v>22783715</c:v>
                </c:pt>
                <c:pt idx="91">
                  <c:v>23034142</c:v>
                </c:pt>
                <c:pt idx="92">
                  <c:v>23284484</c:v>
                </c:pt>
                <c:pt idx="93">
                  <c:v>23534908</c:v>
                </c:pt>
                <c:pt idx="94">
                  <c:v>23785180</c:v>
                </c:pt>
                <c:pt idx="95">
                  <c:v>24035573</c:v>
                </c:pt>
                <c:pt idx="96">
                  <c:v>24285856</c:v>
                </c:pt>
                <c:pt idx="97">
                  <c:v>24536171</c:v>
                </c:pt>
                <c:pt idx="98">
                  <c:v>24786499</c:v>
                </c:pt>
                <c:pt idx="99">
                  <c:v>25036777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28-423C-A953-9090CE3D361E}"/>
            </c:ext>
          </c:extLst>
        </c:ser>
        <c:ser>
          <c:idx val="1"/>
          <c:order val="1"/>
          <c:tx>
            <c:strRef>
              <c:f>'1_threads_8192_matrix'!$C$1</c:f>
              <c:strCache>
                <c:ptCount val="1"/>
                <c:pt idx="0">
                  <c:v>2-Threads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'1_threads_8192_matrix'!$A$2:$A$101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'1_threads_8192_matrix'!$C$2:$C$101</c:f>
              <c:numCache>
                <c:formatCode>General</c:formatCode>
                <c:ptCount val="100"/>
                <c:pt idx="0">
                  <c:v>127030</c:v>
                </c:pt>
                <c:pt idx="1">
                  <c:v>256345</c:v>
                </c:pt>
                <c:pt idx="2">
                  <c:v>386546</c:v>
                </c:pt>
                <c:pt idx="3">
                  <c:v>517097</c:v>
                </c:pt>
                <c:pt idx="4">
                  <c:v>646497</c:v>
                </c:pt>
                <c:pt idx="5">
                  <c:v>791479</c:v>
                </c:pt>
                <c:pt idx="6">
                  <c:v>930362</c:v>
                </c:pt>
                <c:pt idx="7">
                  <c:v>1064831</c:v>
                </c:pt>
                <c:pt idx="8">
                  <c:v>1218600</c:v>
                </c:pt>
                <c:pt idx="9">
                  <c:v>1345311</c:v>
                </c:pt>
                <c:pt idx="10">
                  <c:v>1472299</c:v>
                </c:pt>
                <c:pt idx="11">
                  <c:v>1599144</c:v>
                </c:pt>
                <c:pt idx="12">
                  <c:v>1726008</c:v>
                </c:pt>
                <c:pt idx="13">
                  <c:v>1852787</c:v>
                </c:pt>
                <c:pt idx="14">
                  <c:v>1987504</c:v>
                </c:pt>
                <c:pt idx="15">
                  <c:v>2140973</c:v>
                </c:pt>
                <c:pt idx="16">
                  <c:v>2295346</c:v>
                </c:pt>
                <c:pt idx="17">
                  <c:v>2422156</c:v>
                </c:pt>
                <c:pt idx="18">
                  <c:v>2549863</c:v>
                </c:pt>
                <c:pt idx="19">
                  <c:v>2676652</c:v>
                </c:pt>
                <c:pt idx="20">
                  <c:v>2812993</c:v>
                </c:pt>
                <c:pt idx="21">
                  <c:v>2942746</c:v>
                </c:pt>
                <c:pt idx="22">
                  <c:v>3081826</c:v>
                </c:pt>
                <c:pt idx="23">
                  <c:v>3208964</c:v>
                </c:pt>
                <c:pt idx="24">
                  <c:v>3348388</c:v>
                </c:pt>
                <c:pt idx="25">
                  <c:v>3475203</c:v>
                </c:pt>
                <c:pt idx="26">
                  <c:v>3614397</c:v>
                </c:pt>
                <c:pt idx="27">
                  <c:v>3744846</c:v>
                </c:pt>
                <c:pt idx="28">
                  <c:v>3871769</c:v>
                </c:pt>
                <c:pt idx="29">
                  <c:v>3998606</c:v>
                </c:pt>
                <c:pt idx="30">
                  <c:v>4125347</c:v>
                </c:pt>
                <c:pt idx="31">
                  <c:v>4278480</c:v>
                </c:pt>
                <c:pt idx="32">
                  <c:v>4408803</c:v>
                </c:pt>
                <c:pt idx="33">
                  <c:v>4539023</c:v>
                </c:pt>
                <c:pt idx="34">
                  <c:v>4668623</c:v>
                </c:pt>
                <c:pt idx="35">
                  <c:v>4804082</c:v>
                </c:pt>
                <c:pt idx="36">
                  <c:v>4934257</c:v>
                </c:pt>
                <c:pt idx="37">
                  <c:v>5072957</c:v>
                </c:pt>
                <c:pt idx="38">
                  <c:v>5200778</c:v>
                </c:pt>
                <c:pt idx="39">
                  <c:v>5327527</c:v>
                </c:pt>
                <c:pt idx="40">
                  <c:v>5454323</c:v>
                </c:pt>
                <c:pt idx="41">
                  <c:v>5591277</c:v>
                </c:pt>
                <c:pt idx="42">
                  <c:v>5743837</c:v>
                </c:pt>
                <c:pt idx="43">
                  <c:v>5870758</c:v>
                </c:pt>
                <c:pt idx="44">
                  <c:v>6009620</c:v>
                </c:pt>
                <c:pt idx="45">
                  <c:v>6136511</c:v>
                </c:pt>
                <c:pt idx="46">
                  <c:v>6274782</c:v>
                </c:pt>
                <c:pt idx="47">
                  <c:v>6401539</c:v>
                </c:pt>
                <c:pt idx="48">
                  <c:v>6528527</c:v>
                </c:pt>
                <c:pt idx="49">
                  <c:v>6667801</c:v>
                </c:pt>
                <c:pt idx="50">
                  <c:v>6808363</c:v>
                </c:pt>
                <c:pt idx="51">
                  <c:v>6935141</c:v>
                </c:pt>
                <c:pt idx="52">
                  <c:v>7074525</c:v>
                </c:pt>
                <c:pt idx="53">
                  <c:v>7213527</c:v>
                </c:pt>
                <c:pt idx="54">
                  <c:v>7340248</c:v>
                </c:pt>
                <c:pt idx="55">
                  <c:v>7467164</c:v>
                </c:pt>
                <c:pt idx="56">
                  <c:v>7606800</c:v>
                </c:pt>
                <c:pt idx="57">
                  <c:v>7733590</c:v>
                </c:pt>
                <c:pt idx="58">
                  <c:v>7861579</c:v>
                </c:pt>
                <c:pt idx="59">
                  <c:v>7994382</c:v>
                </c:pt>
                <c:pt idx="60">
                  <c:v>8153619</c:v>
                </c:pt>
                <c:pt idx="61">
                  <c:v>8280593</c:v>
                </c:pt>
                <c:pt idx="62">
                  <c:v>8407389</c:v>
                </c:pt>
                <c:pt idx="63">
                  <c:v>8562123</c:v>
                </c:pt>
                <c:pt idx="64">
                  <c:v>8689104</c:v>
                </c:pt>
                <c:pt idx="65">
                  <c:v>8826578</c:v>
                </c:pt>
                <c:pt idx="66">
                  <c:v>8955451</c:v>
                </c:pt>
                <c:pt idx="67">
                  <c:v>9082218</c:v>
                </c:pt>
                <c:pt idx="68">
                  <c:v>9220885</c:v>
                </c:pt>
                <c:pt idx="69">
                  <c:v>9352248</c:v>
                </c:pt>
                <c:pt idx="70">
                  <c:v>9491757</c:v>
                </c:pt>
                <c:pt idx="71">
                  <c:v>9618673</c:v>
                </c:pt>
                <c:pt idx="72">
                  <c:v>9745528</c:v>
                </c:pt>
                <c:pt idx="73">
                  <c:v>9878257</c:v>
                </c:pt>
                <c:pt idx="74">
                  <c:v>10004965</c:v>
                </c:pt>
                <c:pt idx="75">
                  <c:v>10132398</c:v>
                </c:pt>
                <c:pt idx="76">
                  <c:v>10267340</c:v>
                </c:pt>
                <c:pt idx="77">
                  <c:v>10394431</c:v>
                </c:pt>
                <c:pt idx="78">
                  <c:v>10522816</c:v>
                </c:pt>
                <c:pt idx="79">
                  <c:v>10655456</c:v>
                </c:pt>
                <c:pt idx="80">
                  <c:v>10782363</c:v>
                </c:pt>
                <c:pt idx="81">
                  <c:v>10938580</c:v>
                </c:pt>
                <c:pt idx="82">
                  <c:v>11077381</c:v>
                </c:pt>
                <c:pt idx="83">
                  <c:v>11213088</c:v>
                </c:pt>
                <c:pt idx="84">
                  <c:v>11340793</c:v>
                </c:pt>
                <c:pt idx="85">
                  <c:v>11480492</c:v>
                </c:pt>
                <c:pt idx="86">
                  <c:v>11617913</c:v>
                </c:pt>
                <c:pt idx="87">
                  <c:v>11744653</c:v>
                </c:pt>
                <c:pt idx="88">
                  <c:v>11878116</c:v>
                </c:pt>
                <c:pt idx="89">
                  <c:v>12005460</c:v>
                </c:pt>
                <c:pt idx="90">
                  <c:v>12139947</c:v>
                </c:pt>
                <c:pt idx="91">
                  <c:v>12266755</c:v>
                </c:pt>
                <c:pt idx="92">
                  <c:v>12393719</c:v>
                </c:pt>
                <c:pt idx="93">
                  <c:v>12520714</c:v>
                </c:pt>
                <c:pt idx="94">
                  <c:v>12660356</c:v>
                </c:pt>
                <c:pt idx="95">
                  <c:v>12795861</c:v>
                </c:pt>
                <c:pt idx="96">
                  <c:v>12944788</c:v>
                </c:pt>
                <c:pt idx="97">
                  <c:v>13072565</c:v>
                </c:pt>
                <c:pt idx="98">
                  <c:v>13199561</c:v>
                </c:pt>
                <c:pt idx="99">
                  <c:v>13350367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28-423C-A953-9090CE3D361E}"/>
            </c:ext>
          </c:extLst>
        </c:ser>
        <c:ser>
          <c:idx val="2"/>
          <c:order val="2"/>
          <c:tx>
            <c:strRef>
              <c:f>'1_threads_8192_matrix'!$D$1</c:f>
              <c:strCache>
                <c:ptCount val="1"/>
                <c:pt idx="0">
                  <c:v>4-Threads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'1_threads_8192_matrix'!$A$2:$A$101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'1_threads_8192_matrix'!$D$2:$D$101</c:f>
              <c:numCache>
                <c:formatCode>General</c:formatCode>
                <c:ptCount val="100"/>
                <c:pt idx="0">
                  <c:v>85556</c:v>
                </c:pt>
                <c:pt idx="1">
                  <c:v>171225</c:v>
                </c:pt>
                <c:pt idx="2">
                  <c:v>241058</c:v>
                </c:pt>
                <c:pt idx="3">
                  <c:v>318211</c:v>
                </c:pt>
                <c:pt idx="4">
                  <c:v>399481</c:v>
                </c:pt>
                <c:pt idx="5">
                  <c:v>482930</c:v>
                </c:pt>
                <c:pt idx="6">
                  <c:v>583572</c:v>
                </c:pt>
                <c:pt idx="7">
                  <c:v>650439</c:v>
                </c:pt>
                <c:pt idx="8">
                  <c:v>723587</c:v>
                </c:pt>
                <c:pt idx="9">
                  <c:v>790699</c:v>
                </c:pt>
                <c:pt idx="10">
                  <c:v>889920</c:v>
                </c:pt>
                <c:pt idx="11">
                  <c:v>990812</c:v>
                </c:pt>
                <c:pt idx="12">
                  <c:v>1072533</c:v>
                </c:pt>
                <c:pt idx="13">
                  <c:v>1165282</c:v>
                </c:pt>
                <c:pt idx="14">
                  <c:v>1252676</c:v>
                </c:pt>
                <c:pt idx="15">
                  <c:v>1331786</c:v>
                </c:pt>
                <c:pt idx="16">
                  <c:v>1412446</c:v>
                </c:pt>
                <c:pt idx="17">
                  <c:v>1491577</c:v>
                </c:pt>
                <c:pt idx="18">
                  <c:v>1570961</c:v>
                </c:pt>
                <c:pt idx="19">
                  <c:v>1647294</c:v>
                </c:pt>
                <c:pt idx="20">
                  <c:v>1734687</c:v>
                </c:pt>
                <c:pt idx="21">
                  <c:v>1807451</c:v>
                </c:pt>
                <c:pt idx="22">
                  <c:v>1891035</c:v>
                </c:pt>
                <c:pt idx="23">
                  <c:v>1978068</c:v>
                </c:pt>
                <c:pt idx="24">
                  <c:v>2060648</c:v>
                </c:pt>
                <c:pt idx="25">
                  <c:v>2138604</c:v>
                </c:pt>
                <c:pt idx="26">
                  <c:v>2225485</c:v>
                </c:pt>
                <c:pt idx="27">
                  <c:v>2309911</c:v>
                </c:pt>
                <c:pt idx="28">
                  <c:v>2393556</c:v>
                </c:pt>
                <c:pt idx="29">
                  <c:v>2468475</c:v>
                </c:pt>
                <c:pt idx="30">
                  <c:v>2542253</c:v>
                </c:pt>
                <c:pt idx="31">
                  <c:v>2623501</c:v>
                </c:pt>
                <c:pt idx="32">
                  <c:v>2698601</c:v>
                </c:pt>
                <c:pt idx="33">
                  <c:v>2771138</c:v>
                </c:pt>
                <c:pt idx="34">
                  <c:v>2857674</c:v>
                </c:pt>
                <c:pt idx="35">
                  <c:v>2939208</c:v>
                </c:pt>
                <c:pt idx="36">
                  <c:v>3006280</c:v>
                </c:pt>
                <c:pt idx="37">
                  <c:v>3083993</c:v>
                </c:pt>
                <c:pt idx="38">
                  <c:v>3157753</c:v>
                </c:pt>
                <c:pt idx="39">
                  <c:v>3235886</c:v>
                </c:pt>
                <c:pt idx="40">
                  <c:v>3314786</c:v>
                </c:pt>
                <c:pt idx="41">
                  <c:v>3381673</c:v>
                </c:pt>
                <c:pt idx="42">
                  <c:v>3464354</c:v>
                </c:pt>
                <c:pt idx="43">
                  <c:v>3533187</c:v>
                </c:pt>
                <c:pt idx="44">
                  <c:v>3624629</c:v>
                </c:pt>
                <c:pt idx="45">
                  <c:v>3707612</c:v>
                </c:pt>
                <c:pt idx="46">
                  <c:v>3779412</c:v>
                </c:pt>
                <c:pt idx="47">
                  <c:v>3859518</c:v>
                </c:pt>
                <c:pt idx="48">
                  <c:v>3950305</c:v>
                </c:pt>
                <c:pt idx="49">
                  <c:v>4033762</c:v>
                </c:pt>
                <c:pt idx="50">
                  <c:v>4112328</c:v>
                </c:pt>
                <c:pt idx="51">
                  <c:v>4191106</c:v>
                </c:pt>
                <c:pt idx="52">
                  <c:v>4258257</c:v>
                </c:pt>
                <c:pt idx="53">
                  <c:v>4336314</c:v>
                </c:pt>
                <c:pt idx="54">
                  <c:v>4432184</c:v>
                </c:pt>
                <c:pt idx="55">
                  <c:v>4515894</c:v>
                </c:pt>
                <c:pt idx="56">
                  <c:v>4585235</c:v>
                </c:pt>
                <c:pt idx="57">
                  <c:v>4658641</c:v>
                </c:pt>
                <c:pt idx="58">
                  <c:v>4756265</c:v>
                </c:pt>
                <c:pt idx="59">
                  <c:v>4848102</c:v>
                </c:pt>
                <c:pt idx="60">
                  <c:v>4924265</c:v>
                </c:pt>
                <c:pt idx="61">
                  <c:v>5005808</c:v>
                </c:pt>
                <c:pt idx="62">
                  <c:v>5092169</c:v>
                </c:pt>
                <c:pt idx="63">
                  <c:v>5162148</c:v>
                </c:pt>
                <c:pt idx="64">
                  <c:v>5236176</c:v>
                </c:pt>
                <c:pt idx="65">
                  <c:v>5313515</c:v>
                </c:pt>
                <c:pt idx="66">
                  <c:v>5380328</c:v>
                </c:pt>
                <c:pt idx="67">
                  <c:v>5462914</c:v>
                </c:pt>
                <c:pt idx="68">
                  <c:v>5532907</c:v>
                </c:pt>
                <c:pt idx="69">
                  <c:v>5611990</c:v>
                </c:pt>
                <c:pt idx="70">
                  <c:v>5704602</c:v>
                </c:pt>
                <c:pt idx="71">
                  <c:v>5782112</c:v>
                </c:pt>
                <c:pt idx="72">
                  <c:v>5883960</c:v>
                </c:pt>
                <c:pt idx="73">
                  <c:v>5950709</c:v>
                </c:pt>
                <c:pt idx="74">
                  <c:v>6037077</c:v>
                </c:pt>
                <c:pt idx="75">
                  <c:v>6104170</c:v>
                </c:pt>
                <c:pt idx="76">
                  <c:v>6196547</c:v>
                </c:pt>
                <c:pt idx="77">
                  <c:v>6279370</c:v>
                </c:pt>
                <c:pt idx="78">
                  <c:v>6360888</c:v>
                </c:pt>
                <c:pt idx="79">
                  <c:v>6452248</c:v>
                </c:pt>
                <c:pt idx="80">
                  <c:v>6529816</c:v>
                </c:pt>
                <c:pt idx="81">
                  <c:v>6607290</c:v>
                </c:pt>
                <c:pt idx="82">
                  <c:v>6676873</c:v>
                </c:pt>
                <c:pt idx="83">
                  <c:v>6763704</c:v>
                </c:pt>
                <c:pt idx="84">
                  <c:v>6846414</c:v>
                </c:pt>
                <c:pt idx="85">
                  <c:v>6917007</c:v>
                </c:pt>
                <c:pt idx="86">
                  <c:v>6999813</c:v>
                </c:pt>
                <c:pt idx="87">
                  <c:v>7077322</c:v>
                </c:pt>
                <c:pt idx="88">
                  <c:v>7178141</c:v>
                </c:pt>
                <c:pt idx="89">
                  <c:v>7264356</c:v>
                </c:pt>
                <c:pt idx="90">
                  <c:v>7352770</c:v>
                </c:pt>
                <c:pt idx="91">
                  <c:v>7448998</c:v>
                </c:pt>
                <c:pt idx="92">
                  <c:v>7527849</c:v>
                </c:pt>
                <c:pt idx="93">
                  <c:v>7597040</c:v>
                </c:pt>
                <c:pt idx="94">
                  <c:v>7682938</c:v>
                </c:pt>
                <c:pt idx="95">
                  <c:v>7784706</c:v>
                </c:pt>
                <c:pt idx="96">
                  <c:v>7868885</c:v>
                </c:pt>
                <c:pt idx="97">
                  <c:v>7969415</c:v>
                </c:pt>
                <c:pt idx="98">
                  <c:v>8056031</c:v>
                </c:pt>
                <c:pt idx="99">
                  <c:v>8139345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C28-423C-A953-9090CE3D361E}"/>
            </c:ext>
          </c:extLst>
        </c:ser>
        <c:ser>
          <c:idx val="3"/>
          <c:order val="3"/>
          <c:tx>
            <c:strRef>
              <c:f>'1_threads_8192_matrix'!$E$1</c:f>
              <c:strCache>
                <c:ptCount val="1"/>
                <c:pt idx="0">
                  <c:v>8-Threads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'1_threads_8192_matrix'!$A$2:$A$101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'1_threads_8192_matrix'!$E$2:$E$101</c:f>
              <c:numCache>
                <c:formatCode>General</c:formatCode>
                <c:ptCount val="100"/>
                <c:pt idx="0">
                  <c:v>66324</c:v>
                </c:pt>
                <c:pt idx="1">
                  <c:v>115113</c:v>
                </c:pt>
                <c:pt idx="2">
                  <c:v>209088</c:v>
                </c:pt>
                <c:pt idx="3">
                  <c:v>269192</c:v>
                </c:pt>
                <c:pt idx="4">
                  <c:v>347888</c:v>
                </c:pt>
                <c:pt idx="5">
                  <c:v>397029</c:v>
                </c:pt>
                <c:pt idx="6">
                  <c:v>483220</c:v>
                </c:pt>
                <c:pt idx="7">
                  <c:v>541874</c:v>
                </c:pt>
                <c:pt idx="8">
                  <c:v>614794</c:v>
                </c:pt>
                <c:pt idx="9">
                  <c:v>690351</c:v>
                </c:pt>
                <c:pt idx="10">
                  <c:v>765009</c:v>
                </c:pt>
                <c:pt idx="11">
                  <c:v>825697</c:v>
                </c:pt>
                <c:pt idx="12">
                  <c:v>897690</c:v>
                </c:pt>
                <c:pt idx="13">
                  <c:v>965283</c:v>
                </c:pt>
                <c:pt idx="14">
                  <c:v>1059087</c:v>
                </c:pt>
                <c:pt idx="15">
                  <c:v>1123680</c:v>
                </c:pt>
                <c:pt idx="16">
                  <c:v>1187989</c:v>
                </c:pt>
                <c:pt idx="17">
                  <c:v>1266220</c:v>
                </c:pt>
                <c:pt idx="18">
                  <c:v>1324229</c:v>
                </c:pt>
                <c:pt idx="19">
                  <c:v>1394063</c:v>
                </c:pt>
                <c:pt idx="20">
                  <c:v>1458205</c:v>
                </c:pt>
                <c:pt idx="21">
                  <c:v>1535599</c:v>
                </c:pt>
                <c:pt idx="22">
                  <c:v>1613115</c:v>
                </c:pt>
                <c:pt idx="23">
                  <c:v>1681769</c:v>
                </c:pt>
                <c:pt idx="24">
                  <c:v>1764942</c:v>
                </c:pt>
                <c:pt idx="25">
                  <c:v>1853193</c:v>
                </c:pt>
                <c:pt idx="26">
                  <c:v>1933752</c:v>
                </c:pt>
                <c:pt idx="27">
                  <c:v>2004727</c:v>
                </c:pt>
                <c:pt idx="28">
                  <c:v>2079794</c:v>
                </c:pt>
                <c:pt idx="29">
                  <c:v>2140890</c:v>
                </c:pt>
                <c:pt idx="30">
                  <c:v>2206195</c:v>
                </c:pt>
                <c:pt idx="31">
                  <c:v>2290918</c:v>
                </c:pt>
                <c:pt idx="32">
                  <c:v>2367656</c:v>
                </c:pt>
                <c:pt idx="33">
                  <c:v>2433190</c:v>
                </c:pt>
                <c:pt idx="34">
                  <c:v>2494597</c:v>
                </c:pt>
                <c:pt idx="35">
                  <c:v>2576572</c:v>
                </c:pt>
                <c:pt idx="36">
                  <c:v>2645803</c:v>
                </c:pt>
                <c:pt idx="37">
                  <c:v>2720504</c:v>
                </c:pt>
                <c:pt idx="38">
                  <c:v>2794400</c:v>
                </c:pt>
                <c:pt idx="39">
                  <c:v>2861456</c:v>
                </c:pt>
                <c:pt idx="40">
                  <c:v>2934457</c:v>
                </c:pt>
                <c:pt idx="41">
                  <c:v>3014717</c:v>
                </c:pt>
                <c:pt idx="42">
                  <c:v>3094747</c:v>
                </c:pt>
                <c:pt idx="43">
                  <c:v>3166586</c:v>
                </c:pt>
                <c:pt idx="44">
                  <c:v>3232921</c:v>
                </c:pt>
                <c:pt idx="45">
                  <c:v>3310961</c:v>
                </c:pt>
                <c:pt idx="46">
                  <c:v>3389767</c:v>
                </c:pt>
                <c:pt idx="47">
                  <c:v>3453830</c:v>
                </c:pt>
                <c:pt idx="48">
                  <c:v>3517460</c:v>
                </c:pt>
                <c:pt idx="49">
                  <c:v>3594553</c:v>
                </c:pt>
                <c:pt idx="50">
                  <c:v>3653516</c:v>
                </c:pt>
                <c:pt idx="51">
                  <c:v>3713681</c:v>
                </c:pt>
                <c:pt idx="52">
                  <c:v>3800706</c:v>
                </c:pt>
                <c:pt idx="53">
                  <c:v>3866677</c:v>
                </c:pt>
                <c:pt idx="54">
                  <c:v>3929554</c:v>
                </c:pt>
                <c:pt idx="55">
                  <c:v>3989512</c:v>
                </c:pt>
                <c:pt idx="56">
                  <c:v>4073691</c:v>
                </c:pt>
                <c:pt idx="57">
                  <c:v>4139134</c:v>
                </c:pt>
                <c:pt idx="58">
                  <c:v>4226980</c:v>
                </c:pt>
                <c:pt idx="59">
                  <c:v>4313862</c:v>
                </c:pt>
                <c:pt idx="60">
                  <c:v>4384336</c:v>
                </c:pt>
                <c:pt idx="61">
                  <c:v>4474834</c:v>
                </c:pt>
                <c:pt idx="62">
                  <c:v>4550561</c:v>
                </c:pt>
                <c:pt idx="63">
                  <c:v>4626746</c:v>
                </c:pt>
                <c:pt idx="64">
                  <c:v>4691962</c:v>
                </c:pt>
                <c:pt idx="65">
                  <c:v>4743427</c:v>
                </c:pt>
                <c:pt idx="66">
                  <c:v>4805045</c:v>
                </c:pt>
                <c:pt idx="67">
                  <c:v>4885986</c:v>
                </c:pt>
                <c:pt idx="68">
                  <c:v>4955541</c:v>
                </c:pt>
                <c:pt idx="69">
                  <c:v>5031701</c:v>
                </c:pt>
                <c:pt idx="70">
                  <c:v>5101440</c:v>
                </c:pt>
                <c:pt idx="71">
                  <c:v>5184770</c:v>
                </c:pt>
                <c:pt idx="72">
                  <c:v>5258754</c:v>
                </c:pt>
                <c:pt idx="73">
                  <c:v>5341890</c:v>
                </c:pt>
                <c:pt idx="74">
                  <c:v>5402230</c:v>
                </c:pt>
                <c:pt idx="75">
                  <c:v>5460254</c:v>
                </c:pt>
                <c:pt idx="76">
                  <c:v>5518705</c:v>
                </c:pt>
                <c:pt idx="77">
                  <c:v>5575934</c:v>
                </c:pt>
                <c:pt idx="78">
                  <c:v>5641048</c:v>
                </c:pt>
                <c:pt idx="79">
                  <c:v>5726064</c:v>
                </c:pt>
                <c:pt idx="80">
                  <c:v>5802898</c:v>
                </c:pt>
                <c:pt idx="81">
                  <c:v>5898432</c:v>
                </c:pt>
                <c:pt idx="82">
                  <c:v>5974718</c:v>
                </c:pt>
                <c:pt idx="83">
                  <c:v>6047456</c:v>
                </c:pt>
                <c:pt idx="84">
                  <c:v>6118451</c:v>
                </c:pt>
                <c:pt idx="85">
                  <c:v>6187738</c:v>
                </c:pt>
                <c:pt idx="86">
                  <c:v>6262376</c:v>
                </c:pt>
                <c:pt idx="87">
                  <c:v>6343836</c:v>
                </c:pt>
                <c:pt idx="88">
                  <c:v>6428676</c:v>
                </c:pt>
                <c:pt idx="89">
                  <c:v>6487585</c:v>
                </c:pt>
                <c:pt idx="90">
                  <c:v>6557669</c:v>
                </c:pt>
                <c:pt idx="91">
                  <c:v>6619094</c:v>
                </c:pt>
                <c:pt idx="92">
                  <c:v>6679448</c:v>
                </c:pt>
                <c:pt idx="93">
                  <c:v>6737408</c:v>
                </c:pt>
                <c:pt idx="94">
                  <c:v>6796691</c:v>
                </c:pt>
                <c:pt idx="95">
                  <c:v>6852408</c:v>
                </c:pt>
                <c:pt idx="96">
                  <c:v>6906645</c:v>
                </c:pt>
                <c:pt idx="97">
                  <c:v>6988039</c:v>
                </c:pt>
                <c:pt idx="98">
                  <c:v>7060325</c:v>
                </c:pt>
                <c:pt idx="99">
                  <c:v>7136253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C28-423C-A953-9090CE3D3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1089680"/>
        <c:axId val="1111083440"/>
      </c:scatterChart>
      <c:valAx>
        <c:axId val="111108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083440"/>
        <c:crosses val="autoZero"/>
        <c:crossBetween val="midCat"/>
      </c:valAx>
      <c:valAx>
        <c:axId val="111108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089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8192 x 8192 Matrix</a:t>
            </a:r>
            <a:r>
              <a:rPr lang="en-US" baseline="0"/>
              <a:t> - Run Times / 1 Cycle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1-Thread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250305</c:v>
                </c:pt>
                <c:pt idx="1">
                  <c:v>250778</c:v>
                </c:pt>
                <c:pt idx="2">
                  <c:v>250364</c:v>
                </c:pt>
                <c:pt idx="3">
                  <c:v>250432</c:v>
                </c:pt>
                <c:pt idx="4">
                  <c:v>250347</c:v>
                </c:pt>
                <c:pt idx="5">
                  <c:v>250248</c:v>
                </c:pt>
                <c:pt idx="6">
                  <c:v>250674</c:v>
                </c:pt>
                <c:pt idx="7">
                  <c:v>250346</c:v>
                </c:pt>
                <c:pt idx="8">
                  <c:v>250347</c:v>
                </c:pt>
                <c:pt idx="9">
                  <c:v>250271</c:v>
                </c:pt>
                <c:pt idx="10">
                  <c:v>250265</c:v>
                </c:pt>
                <c:pt idx="11">
                  <c:v>250324</c:v>
                </c:pt>
                <c:pt idx="12">
                  <c:v>250365</c:v>
                </c:pt>
                <c:pt idx="13">
                  <c:v>250224</c:v>
                </c:pt>
                <c:pt idx="14">
                  <c:v>250653</c:v>
                </c:pt>
                <c:pt idx="15">
                  <c:v>250363</c:v>
                </c:pt>
                <c:pt idx="16">
                  <c:v>250408</c:v>
                </c:pt>
                <c:pt idx="17">
                  <c:v>250326</c:v>
                </c:pt>
                <c:pt idx="18">
                  <c:v>250386</c:v>
                </c:pt>
                <c:pt idx="19">
                  <c:v>250350</c:v>
                </c:pt>
                <c:pt idx="20">
                  <c:v>250306</c:v>
                </c:pt>
                <c:pt idx="21">
                  <c:v>250808</c:v>
                </c:pt>
                <c:pt idx="22">
                  <c:v>250301</c:v>
                </c:pt>
                <c:pt idx="23">
                  <c:v>250267</c:v>
                </c:pt>
                <c:pt idx="24">
                  <c:v>250382</c:v>
                </c:pt>
                <c:pt idx="25">
                  <c:v>250977</c:v>
                </c:pt>
                <c:pt idx="26">
                  <c:v>250302</c:v>
                </c:pt>
                <c:pt idx="27">
                  <c:v>250267</c:v>
                </c:pt>
                <c:pt idx="28">
                  <c:v>250352</c:v>
                </c:pt>
                <c:pt idx="29">
                  <c:v>250304</c:v>
                </c:pt>
                <c:pt idx="30">
                  <c:v>250268</c:v>
                </c:pt>
                <c:pt idx="31">
                  <c:v>250345</c:v>
                </c:pt>
                <c:pt idx="32">
                  <c:v>250328</c:v>
                </c:pt>
                <c:pt idx="33">
                  <c:v>250231</c:v>
                </c:pt>
                <c:pt idx="34">
                  <c:v>250404</c:v>
                </c:pt>
                <c:pt idx="35">
                  <c:v>250296</c:v>
                </c:pt>
                <c:pt idx="36">
                  <c:v>250387</c:v>
                </c:pt>
                <c:pt idx="37">
                  <c:v>250321</c:v>
                </c:pt>
                <c:pt idx="38">
                  <c:v>250401</c:v>
                </c:pt>
                <c:pt idx="39">
                  <c:v>250320</c:v>
                </c:pt>
                <c:pt idx="40">
                  <c:v>250309</c:v>
                </c:pt>
                <c:pt idx="41">
                  <c:v>250405</c:v>
                </c:pt>
                <c:pt idx="42">
                  <c:v>250334</c:v>
                </c:pt>
                <c:pt idx="43">
                  <c:v>250329</c:v>
                </c:pt>
                <c:pt idx="44">
                  <c:v>250389</c:v>
                </c:pt>
                <c:pt idx="45">
                  <c:v>250292</c:v>
                </c:pt>
                <c:pt idx="46">
                  <c:v>250223</c:v>
                </c:pt>
                <c:pt idx="47">
                  <c:v>250306</c:v>
                </c:pt>
                <c:pt idx="48">
                  <c:v>250322</c:v>
                </c:pt>
                <c:pt idx="49">
                  <c:v>250329</c:v>
                </c:pt>
                <c:pt idx="50">
                  <c:v>250295</c:v>
                </c:pt>
                <c:pt idx="51">
                  <c:v>250441</c:v>
                </c:pt>
                <c:pt idx="52">
                  <c:v>250261</c:v>
                </c:pt>
                <c:pt idx="53">
                  <c:v>250626</c:v>
                </c:pt>
                <c:pt idx="54">
                  <c:v>250268</c:v>
                </c:pt>
                <c:pt idx="55">
                  <c:v>250282</c:v>
                </c:pt>
                <c:pt idx="56">
                  <c:v>250279</c:v>
                </c:pt>
                <c:pt idx="57">
                  <c:v>250328</c:v>
                </c:pt>
                <c:pt idx="58">
                  <c:v>250404</c:v>
                </c:pt>
                <c:pt idx="59">
                  <c:v>250324</c:v>
                </c:pt>
                <c:pt idx="60">
                  <c:v>251248</c:v>
                </c:pt>
                <c:pt idx="61">
                  <c:v>250364</c:v>
                </c:pt>
                <c:pt idx="62">
                  <c:v>250240</c:v>
                </c:pt>
                <c:pt idx="63">
                  <c:v>250222</c:v>
                </c:pt>
                <c:pt idx="64">
                  <c:v>250256</c:v>
                </c:pt>
                <c:pt idx="65">
                  <c:v>250251</c:v>
                </c:pt>
                <c:pt idx="66">
                  <c:v>250280</c:v>
                </c:pt>
                <c:pt idx="67">
                  <c:v>250318</c:v>
                </c:pt>
                <c:pt idx="68">
                  <c:v>250442</c:v>
                </c:pt>
                <c:pt idx="69">
                  <c:v>250376</c:v>
                </c:pt>
                <c:pt idx="70">
                  <c:v>250334</c:v>
                </c:pt>
                <c:pt idx="71">
                  <c:v>250429</c:v>
                </c:pt>
                <c:pt idx="72">
                  <c:v>250394</c:v>
                </c:pt>
                <c:pt idx="73">
                  <c:v>250312</c:v>
                </c:pt>
                <c:pt idx="74">
                  <c:v>250330</c:v>
                </c:pt>
                <c:pt idx="75">
                  <c:v>250326</c:v>
                </c:pt>
                <c:pt idx="76">
                  <c:v>250362</c:v>
                </c:pt>
                <c:pt idx="77">
                  <c:v>250329</c:v>
                </c:pt>
                <c:pt idx="78">
                  <c:v>250443</c:v>
                </c:pt>
                <c:pt idx="79">
                  <c:v>250306</c:v>
                </c:pt>
                <c:pt idx="80">
                  <c:v>250300</c:v>
                </c:pt>
                <c:pt idx="81">
                  <c:v>250455</c:v>
                </c:pt>
                <c:pt idx="82">
                  <c:v>250311</c:v>
                </c:pt>
                <c:pt idx="83">
                  <c:v>250376</c:v>
                </c:pt>
                <c:pt idx="84">
                  <c:v>250506</c:v>
                </c:pt>
                <c:pt idx="85">
                  <c:v>250336</c:v>
                </c:pt>
                <c:pt idx="86">
                  <c:v>250308</c:v>
                </c:pt>
                <c:pt idx="87">
                  <c:v>250346</c:v>
                </c:pt>
                <c:pt idx="88">
                  <c:v>250466</c:v>
                </c:pt>
                <c:pt idx="89">
                  <c:v>250347</c:v>
                </c:pt>
                <c:pt idx="90">
                  <c:v>250313</c:v>
                </c:pt>
                <c:pt idx="91">
                  <c:v>250427</c:v>
                </c:pt>
                <c:pt idx="92">
                  <c:v>250342</c:v>
                </c:pt>
                <c:pt idx="93">
                  <c:v>250424</c:v>
                </c:pt>
                <c:pt idx="94">
                  <c:v>250272</c:v>
                </c:pt>
                <c:pt idx="95">
                  <c:v>250393</c:v>
                </c:pt>
                <c:pt idx="96">
                  <c:v>250283</c:v>
                </c:pt>
                <c:pt idx="97">
                  <c:v>250315</c:v>
                </c:pt>
                <c:pt idx="98">
                  <c:v>250328</c:v>
                </c:pt>
                <c:pt idx="99">
                  <c:v>250278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EE-4A3E-9527-455200EE2E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2-Threads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Sheet1!$C$2:$C$101</c:f>
              <c:numCache>
                <c:formatCode>General</c:formatCode>
                <c:ptCount val="100"/>
                <c:pt idx="0">
                  <c:v>127030</c:v>
                </c:pt>
                <c:pt idx="1">
                  <c:v>129315</c:v>
                </c:pt>
                <c:pt idx="2">
                  <c:v>130201</c:v>
                </c:pt>
                <c:pt idx="3">
                  <c:v>130551</c:v>
                </c:pt>
                <c:pt idx="4">
                  <c:v>129400</c:v>
                </c:pt>
                <c:pt idx="5">
                  <c:v>144982</c:v>
                </c:pt>
                <c:pt idx="6">
                  <c:v>138883</c:v>
                </c:pt>
                <c:pt idx="7">
                  <c:v>134469</c:v>
                </c:pt>
                <c:pt idx="8">
                  <c:v>153769</c:v>
                </c:pt>
                <c:pt idx="9">
                  <c:v>126711</c:v>
                </c:pt>
                <c:pt idx="10">
                  <c:v>126988</c:v>
                </c:pt>
                <c:pt idx="11">
                  <c:v>126845</c:v>
                </c:pt>
                <c:pt idx="12">
                  <c:v>126864</c:v>
                </c:pt>
                <c:pt idx="13">
                  <c:v>126779</c:v>
                </c:pt>
                <c:pt idx="14">
                  <c:v>134717</c:v>
                </c:pt>
                <c:pt idx="15">
                  <c:v>153469</c:v>
                </c:pt>
                <c:pt idx="16">
                  <c:v>154373</c:v>
                </c:pt>
                <c:pt idx="17">
                  <c:v>126810</c:v>
                </c:pt>
                <c:pt idx="18">
                  <c:v>127707</c:v>
                </c:pt>
                <c:pt idx="19">
                  <c:v>126789</c:v>
                </c:pt>
                <c:pt idx="20">
                  <c:v>136341</c:v>
                </c:pt>
                <c:pt idx="21">
                  <c:v>129753</c:v>
                </c:pt>
                <c:pt idx="22">
                  <c:v>139080</c:v>
                </c:pt>
                <c:pt idx="23">
                  <c:v>127138</c:v>
                </c:pt>
                <c:pt idx="24">
                  <c:v>139424</c:v>
                </c:pt>
                <c:pt idx="25">
                  <c:v>126815</c:v>
                </c:pt>
                <c:pt idx="26">
                  <c:v>139194</c:v>
                </c:pt>
                <c:pt idx="27">
                  <c:v>130449</c:v>
                </c:pt>
                <c:pt idx="28">
                  <c:v>126923</c:v>
                </c:pt>
                <c:pt idx="29">
                  <c:v>126837</c:v>
                </c:pt>
                <c:pt idx="30">
                  <c:v>126741</c:v>
                </c:pt>
                <c:pt idx="31">
                  <c:v>153133</c:v>
                </c:pt>
                <c:pt idx="32">
                  <c:v>130323</c:v>
                </c:pt>
                <c:pt idx="33">
                  <c:v>130220</c:v>
                </c:pt>
                <c:pt idx="34">
                  <c:v>129600</c:v>
                </c:pt>
                <c:pt idx="35">
                  <c:v>135459</c:v>
                </c:pt>
                <c:pt idx="36">
                  <c:v>130175</c:v>
                </c:pt>
                <c:pt idx="37">
                  <c:v>138700</c:v>
                </c:pt>
                <c:pt idx="38">
                  <c:v>127821</c:v>
                </c:pt>
                <c:pt idx="39">
                  <c:v>126749</c:v>
                </c:pt>
                <c:pt idx="40">
                  <c:v>126796</c:v>
                </c:pt>
                <c:pt idx="41">
                  <c:v>136954</c:v>
                </c:pt>
                <c:pt idx="42">
                  <c:v>152560</c:v>
                </c:pt>
                <c:pt idx="43">
                  <c:v>126921</c:v>
                </c:pt>
                <c:pt idx="44">
                  <c:v>138862</c:v>
                </c:pt>
                <c:pt idx="45">
                  <c:v>126891</c:v>
                </c:pt>
                <c:pt idx="46">
                  <c:v>138271</c:v>
                </c:pt>
                <c:pt idx="47">
                  <c:v>126757</c:v>
                </c:pt>
                <c:pt idx="48">
                  <c:v>126988</c:v>
                </c:pt>
                <c:pt idx="49">
                  <c:v>139274</c:v>
                </c:pt>
                <c:pt idx="50">
                  <c:v>140562</c:v>
                </c:pt>
                <c:pt idx="51">
                  <c:v>126778</c:v>
                </c:pt>
                <c:pt idx="52">
                  <c:v>139384</c:v>
                </c:pt>
                <c:pt idx="53">
                  <c:v>139002</c:v>
                </c:pt>
                <c:pt idx="54">
                  <c:v>126721</c:v>
                </c:pt>
                <c:pt idx="55">
                  <c:v>126916</c:v>
                </c:pt>
                <c:pt idx="56">
                  <c:v>139636</c:v>
                </c:pt>
                <c:pt idx="57">
                  <c:v>126790</c:v>
                </c:pt>
                <c:pt idx="58">
                  <c:v>127989</c:v>
                </c:pt>
                <c:pt idx="59">
                  <c:v>132803</c:v>
                </c:pt>
                <c:pt idx="60">
                  <c:v>159237</c:v>
                </c:pt>
                <c:pt idx="61">
                  <c:v>126974</c:v>
                </c:pt>
                <c:pt idx="62">
                  <c:v>126796</c:v>
                </c:pt>
                <c:pt idx="63">
                  <c:v>154734</c:v>
                </c:pt>
                <c:pt idx="64">
                  <c:v>126981</c:v>
                </c:pt>
                <c:pt idx="65">
                  <c:v>137474</c:v>
                </c:pt>
                <c:pt idx="66">
                  <c:v>128873</c:v>
                </c:pt>
                <c:pt idx="67">
                  <c:v>126767</c:v>
                </c:pt>
                <c:pt idx="68">
                  <c:v>138667</c:v>
                </c:pt>
                <c:pt idx="69">
                  <c:v>131363</c:v>
                </c:pt>
                <c:pt idx="70">
                  <c:v>139509</c:v>
                </c:pt>
                <c:pt idx="71">
                  <c:v>126916</c:v>
                </c:pt>
                <c:pt idx="72">
                  <c:v>126855</c:v>
                </c:pt>
                <c:pt idx="73">
                  <c:v>132729</c:v>
                </c:pt>
                <c:pt idx="74">
                  <c:v>126708</c:v>
                </c:pt>
                <c:pt idx="75">
                  <c:v>127433</c:v>
                </c:pt>
                <c:pt idx="76">
                  <c:v>134942</c:v>
                </c:pt>
                <c:pt idx="77">
                  <c:v>127091</c:v>
                </c:pt>
                <c:pt idx="78">
                  <c:v>128385</c:v>
                </c:pt>
                <c:pt idx="79">
                  <c:v>132640</c:v>
                </c:pt>
                <c:pt idx="80">
                  <c:v>126907</c:v>
                </c:pt>
                <c:pt idx="81">
                  <c:v>156217</c:v>
                </c:pt>
                <c:pt idx="82">
                  <c:v>138801</c:v>
                </c:pt>
                <c:pt idx="83">
                  <c:v>135707</c:v>
                </c:pt>
                <c:pt idx="84">
                  <c:v>127705</c:v>
                </c:pt>
                <c:pt idx="85">
                  <c:v>139699</c:v>
                </c:pt>
                <c:pt idx="86">
                  <c:v>137421</c:v>
                </c:pt>
                <c:pt idx="87">
                  <c:v>126740</c:v>
                </c:pt>
                <c:pt idx="88">
                  <c:v>133463</c:v>
                </c:pt>
                <c:pt idx="89">
                  <c:v>127344</c:v>
                </c:pt>
                <c:pt idx="90">
                  <c:v>134487</c:v>
                </c:pt>
                <c:pt idx="91">
                  <c:v>126808</c:v>
                </c:pt>
                <c:pt idx="92">
                  <c:v>126964</c:v>
                </c:pt>
                <c:pt idx="93">
                  <c:v>126995</c:v>
                </c:pt>
                <c:pt idx="94">
                  <c:v>139642</c:v>
                </c:pt>
                <c:pt idx="95">
                  <c:v>135505</c:v>
                </c:pt>
                <c:pt idx="96">
                  <c:v>148927</c:v>
                </c:pt>
                <c:pt idx="97">
                  <c:v>127777</c:v>
                </c:pt>
                <c:pt idx="98">
                  <c:v>126996</c:v>
                </c:pt>
                <c:pt idx="99">
                  <c:v>150806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EE-4A3E-9527-455200EE2E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4-Threads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Sheet1!$D$2:$D$101</c:f>
              <c:numCache>
                <c:formatCode>General</c:formatCode>
                <c:ptCount val="100"/>
                <c:pt idx="0">
                  <c:v>85556</c:v>
                </c:pt>
                <c:pt idx="1">
                  <c:v>85669</c:v>
                </c:pt>
                <c:pt idx="2">
                  <c:v>69833</c:v>
                </c:pt>
                <c:pt idx="3">
                  <c:v>77153</c:v>
                </c:pt>
                <c:pt idx="4">
                  <c:v>81270</c:v>
                </c:pt>
                <c:pt idx="5">
                  <c:v>83449</c:v>
                </c:pt>
                <c:pt idx="6">
                  <c:v>100642</c:v>
                </c:pt>
                <c:pt idx="7">
                  <c:v>66867</c:v>
                </c:pt>
                <c:pt idx="8">
                  <c:v>73148</c:v>
                </c:pt>
                <c:pt idx="9">
                  <c:v>67112</c:v>
                </c:pt>
                <c:pt idx="10">
                  <c:v>99221</c:v>
                </c:pt>
                <c:pt idx="11">
                  <c:v>100892</c:v>
                </c:pt>
                <c:pt idx="12">
                  <c:v>81721</c:v>
                </c:pt>
                <c:pt idx="13">
                  <c:v>92749</c:v>
                </c:pt>
                <c:pt idx="14">
                  <c:v>87394</c:v>
                </c:pt>
                <c:pt idx="15">
                  <c:v>79110</c:v>
                </c:pt>
                <c:pt idx="16">
                  <c:v>80660</c:v>
                </c:pt>
                <c:pt idx="17">
                  <c:v>79131</c:v>
                </c:pt>
                <c:pt idx="18">
                  <c:v>79384</c:v>
                </c:pt>
                <c:pt idx="19">
                  <c:v>76333</c:v>
                </c:pt>
                <c:pt idx="20">
                  <c:v>87393</c:v>
                </c:pt>
                <c:pt idx="21">
                  <c:v>72764</c:v>
                </c:pt>
                <c:pt idx="22">
                  <c:v>83584</c:v>
                </c:pt>
                <c:pt idx="23">
                  <c:v>87033</c:v>
                </c:pt>
                <c:pt idx="24">
                  <c:v>82580</c:v>
                </c:pt>
                <c:pt idx="25">
                  <c:v>77956</c:v>
                </c:pt>
                <c:pt idx="26">
                  <c:v>86881</c:v>
                </c:pt>
                <c:pt idx="27">
                  <c:v>84426</c:v>
                </c:pt>
                <c:pt idx="28">
                  <c:v>83645</c:v>
                </c:pt>
                <c:pt idx="29">
                  <c:v>74919</c:v>
                </c:pt>
                <c:pt idx="30">
                  <c:v>73778</c:v>
                </c:pt>
                <c:pt idx="31">
                  <c:v>81248</c:v>
                </c:pt>
                <c:pt idx="32">
                  <c:v>75100</c:v>
                </c:pt>
                <c:pt idx="33">
                  <c:v>72537</c:v>
                </c:pt>
                <c:pt idx="34">
                  <c:v>86536</c:v>
                </c:pt>
                <c:pt idx="35">
                  <c:v>81534</c:v>
                </c:pt>
                <c:pt idx="36">
                  <c:v>67072</c:v>
                </c:pt>
                <c:pt idx="37">
                  <c:v>77713</c:v>
                </c:pt>
                <c:pt idx="38">
                  <c:v>73760</c:v>
                </c:pt>
                <c:pt idx="39">
                  <c:v>78133</c:v>
                </c:pt>
                <c:pt idx="40">
                  <c:v>78900</c:v>
                </c:pt>
                <c:pt idx="41">
                  <c:v>66887</c:v>
                </c:pt>
                <c:pt idx="42">
                  <c:v>82681</c:v>
                </c:pt>
                <c:pt idx="43">
                  <c:v>68833</c:v>
                </c:pt>
                <c:pt idx="44">
                  <c:v>91442</c:v>
                </c:pt>
                <c:pt idx="45">
                  <c:v>82983</c:v>
                </c:pt>
                <c:pt idx="46">
                  <c:v>71800</c:v>
                </c:pt>
                <c:pt idx="47">
                  <c:v>80106</c:v>
                </c:pt>
                <c:pt idx="48">
                  <c:v>90787</c:v>
                </c:pt>
                <c:pt idx="49">
                  <c:v>83457</c:v>
                </c:pt>
                <c:pt idx="50">
                  <c:v>78566</c:v>
                </c:pt>
                <c:pt idx="51">
                  <c:v>78778</c:v>
                </c:pt>
                <c:pt idx="52">
                  <c:v>67151</c:v>
                </c:pt>
                <c:pt idx="53">
                  <c:v>78057</c:v>
                </c:pt>
                <c:pt idx="54">
                  <c:v>95870</c:v>
                </c:pt>
                <c:pt idx="55">
                  <c:v>83710</c:v>
                </c:pt>
                <c:pt idx="56">
                  <c:v>69341</c:v>
                </c:pt>
                <c:pt idx="57">
                  <c:v>73406</c:v>
                </c:pt>
                <c:pt idx="58">
                  <c:v>97624</c:v>
                </c:pt>
                <c:pt idx="59">
                  <c:v>91837</c:v>
                </c:pt>
                <c:pt idx="60">
                  <c:v>76163</c:v>
                </c:pt>
                <c:pt idx="61">
                  <c:v>81543</c:v>
                </c:pt>
                <c:pt idx="62">
                  <c:v>86361</c:v>
                </c:pt>
                <c:pt idx="63">
                  <c:v>69979</c:v>
                </c:pt>
                <c:pt idx="64">
                  <c:v>74028</c:v>
                </c:pt>
                <c:pt idx="65">
                  <c:v>77339</c:v>
                </c:pt>
                <c:pt idx="66">
                  <c:v>66813</c:v>
                </c:pt>
                <c:pt idx="67">
                  <c:v>82586</c:v>
                </c:pt>
                <c:pt idx="68">
                  <c:v>69993</c:v>
                </c:pt>
                <c:pt idx="69">
                  <c:v>79083</c:v>
                </c:pt>
                <c:pt idx="70">
                  <c:v>92612</c:v>
                </c:pt>
                <c:pt idx="71">
                  <c:v>77510</c:v>
                </c:pt>
                <c:pt idx="72">
                  <c:v>101848</c:v>
                </c:pt>
                <c:pt idx="73">
                  <c:v>66749</c:v>
                </c:pt>
                <c:pt idx="74">
                  <c:v>86368</c:v>
                </c:pt>
                <c:pt idx="75">
                  <c:v>67093</c:v>
                </c:pt>
                <c:pt idx="76">
                  <c:v>92377</c:v>
                </c:pt>
                <c:pt idx="77">
                  <c:v>82823</c:v>
                </c:pt>
                <c:pt idx="78">
                  <c:v>81518</c:v>
                </c:pt>
                <c:pt idx="79">
                  <c:v>91360</c:v>
                </c:pt>
                <c:pt idx="80">
                  <c:v>77568</c:v>
                </c:pt>
                <c:pt idx="81">
                  <c:v>77474</c:v>
                </c:pt>
                <c:pt idx="82">
                  <c:v>69583</c:v>
                </c:pt>
                <c:pt idx="83">
                  <c:v>86831</c:v>
                </c:pt>
                <c:pt idx="84">
                  <c:v>82710</c:v>
                </c:pt>
                <c:pt idx="85">
                  <c:v>70593</c:v>
                </c:pt>
                <c:pt idx="86">
                  <c:v>82806</c:v>
                </c:pt>
                <c:pt idx="87">
                  <c:v>77509</c:v>
                </c:pt>
                <c:pt idx="88">
                  <c:v>100819</c:v>
                </c:pt>
                <c:pt idx="89">
                  <c:v>86215</c:v>
                </c:pt>
                <c:pt idx="90">
                  <c:v>88414</c:v>
                </c:pt>
                <c:pt idx="91">
                  <c:v>96228</c:v>
                </c:pt>
                <c:pt idx="92">
                  <c:v>78851</c:v>
                </c:pt>
                <c:pt idx="93">
                  <c:v>69191</c:v>
                </c:pt>
                <c:pt idx="94">
                  <c:v>85898</c:v>
                </c:pt>
                <c:pt idx="95">
                  <c:v>101768</c:v>
                </c:pt>
                <c:pt idx="96">
                  <c:v>84179</c:v>
                </c:pt>
                <c:pt idx="97">
                  <c:v>100530</c:v>
                </c:pt>
                <c:pt idx="98">
                  <c:v>86616</c:v>
                </c:pt>
                <c:pt idx="99">
                  <c:v>83314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EE-4A3E-9527-455200EE2E1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8-Threads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Sheet1!$E$2:$E$101</c:f>
              <c:numCache>
                <c:formatCode>General</c:formatCode>
                <c:ptCount val="100"/>
                <c:pt idx="0">
                  <c:v>66324</c:v>
                </c:pt>
                <c:pt idx="1">
                  <c:v>48789</c:v>
                </c:pt>
                <c:pt idx="2">
                  <c:v>93975</c:v>
                </c:pt>
                <c:pt idx="3">
                  <c:v>60104</c:v>
                </c:pt>
                <c:pt idx="4">
                  <c:v>78696</c:v>
                </c:pt>
                <c:pt idx="5">
                  <c:v>49141</c:v>
                </c:pt>
                <c:pt idx="6">
                  <c:v>86191</c:v>
                </c:pt>
                <c:pt idx="7">
                  <c:v>58654</c:v>
                </c:pt>
                <c:pt idx="8">
                  <c:v>72920</c:v>
                </c:pt>
                <c:pt idx="9">
                  <c:v>75557</c:v>
                </c:pt>
                <c:pt idx="10">
                  <c:v>74658</c:v>
                </c:pt>
                <c:pt idx="11">
                  <c:v>60688</c:v>
                </c:pt>
                <c:pt idx="12">
                  <c:v>71993</c:v>
                </c:pt>
                <c:pt idx="13">
                  <c:v>67593</c:v>
                </c:pt>
                <c:pt idx="14">
                  <c:v>93804</c:v>
                </c:pt>
                <c:pt idx="15">
                  <c:v>64593</c:v>
                </c:pt>
                <c:pt idx="16">
                  <c:v>64309</c:v>
                </c:pt>
                <c:pt idx="17">
                  <c:v>78231</c:v>
                </c:pt>
                <c:pt idx="18">
                  <c:v>58009</c:v>
                </c:pt>
                <c:pt idx="19">
                  <c:v>69834</c:v>
                </c:pt>
                <c:pt idx="20">
                  <c:v>64142</c:v>
                </c:pt>
                <c:pt idx="21">
                  <c:v>77394</c:v>
                </c:pt>
                <c:pt idx="22">
                  <c:v>77516</c:v>
                </c:pt>
                <c:pt idx="23">
                  <c:v>68654</c:v>
                </c:pt>
                <c:pt idx="24">
                  <c:v>83173</c:v>
                </c:pt>
                <c:pt idx="25">
                  <c:v>88251</c:v>
                </c:pt>
                <c:pt idx="26">
                  <c:v>80559</c:v>
                </c:pt>
                <c:pt idx="27">
                  <c:v>70975</c:v>
                </c:pt>
                <c:pt idx="28">
                  <c:v>75067</c:v>
                </c:pt>
                <c:pt idx="29">
                  <c:v>61096</c:v>
                </c:pt>
                <c:pt idx="30">
                  <c:v>65305</c:v>
                </c:pt>
                <c:pt idx="31">
                  <c:v>84723</c:v>
                </c:pt>
                <c:pt idx="32">
                  <c:v>76738</c:v>
                </c:pt>
                <c:pt idx="33">
                  <c:v>65534</c:v>
                </c:pt>
                <c:pt idx="34">
                  <c:v>61407</c:v>
                </c:pt>
                <c:pt idx="35">
                  <c:v>81975</c:v>
                </c:pt>
                <c:pt idx="36">
                  <c:v>69231</c:v>
                </c:pt>
                <c:pt idx="37">
                  <c:v>74701</c:v>
                </c:pt>
                <c:pt idx="38">
                  <c:v>73896</c:v>
                </c:pt>
                <c:pt idx="39">
                  <c:v>67056</c:v>
                </c:pt>
                <c:pt idx="40">
                  <c:v>73001</c:v>
                </c:pt>
                <c:pt idx="41">
                  <c:v>80260</c:v>
                </c:pt>
                <c:pt idx="42">
                  <c:v>80030</c:v>
                </c:pt>
                <c:pt idx="43">
                  <c:v>71839</c:v>
                </c:pt>
                <c:pt idx="44">
                  <c:v>66335</c:v>
                </c:pt>
                <c:pt idx="45">
                  <c:v>78040</c:v>
                </c:pt>
                <c:pt idx="46">
                  <c:v>78806</c:v>
                </c:pt>
                <c:pt idx="47">
                  <c:v>64063</c:v>
                </c:pt>
                <c:pt idx="48">
                  <c:v>63630</c:v>
                </c:pt>
                <c:pt idx="49">
                  <c:v>77093</c:v>
                </c:pt>
                <c:pt idx="50">
                  <c:v>58963</c:v>
                </c:pt>
                <c:pt idx="51">
                  <c:v>60165</c:v>
                </c:pt>
                <c:pt idx="52">
                  <c:v>87025</c:v>
                </c:pt>
                <c:pt idx="53">
                  <c:v>65971</c:v>
                </c:pt>
                <c:pt idx="54">
                  <c:v>62877</c:v>
                </c:pt>
                <c:pt idx="55">
                  <c:v>59958</c:v>
                </c:pt>
                <c:pt idx="56">
                  <c:v>84179</c:v>
                </c:pt>
                <c:pt idx="57">
                  <c:v>65443</c:v>
                </c:pt>
                <c:pt idx="58">
                  <c:v>87846</c:v>
                </c:pt>
                <c:pt idx="59">
                  <c:v>86882</c:v>
                </c:pt>
                <c:pt idx="60">
                  <c:v>70474</c:v>
                </c:pt>
                <c:pt idx="61">
                  <c:v>90498</c:v>
                </c:pt>
                <c:pt idx="62">
                  <c:v>75727</c:v>
                </c:pt>
                <c:pt idx="63">
                  <c:v>76185</c:v>
                </c:pt>
                <c:pt idx="64">
                  <c:v>65216</c:v>
                </c:pt>
                <c:pt idx="65">
                  <c:v>51465</c:v>
                </c:pt>
                <c:pt idx="66">
                  <c:v>61618</c:v>
                </c:pt>
                <c:pt idx="67">
                  <c:v>80941</c:v>
                </c:pt>
                <c:pt idx="68">
                  <c:v>69555</c:v>
                </c:pt>
                <c:pt idx="69">
                  <c:v>76160</c:v>
                </c:pt>
                <c:pt idx="70">
                  <c:v>69739</c:v>
                </c:pt>
                <c:pt idx="71">
                  <c:v>83330</c:v>
                </c:pt>
                <c:pt idx="72">
                  <c:v>73984</c:v>
                </c:pt>
                <c:pt idx="73">
                  <c:v>83136</c:v>
                </c:pt>
                <c:pt idx="74">
                  <c:v>60340</c:v>
                </c:pt>
                <c:pt idx="75">
                  <c:v>58024</c:v>
                </c:pt>
                <c:pt idx="76">
                  <c:v>58451</c:v>
                </c:pt>
                <c:pt idx="77">
                  <c:v>57229</c:v>
                </c:pt>
                <c:pt idx="78">
                  <c:v>65114</c:v>
                </c:pt>
                <c:pt idx="79">
                  <c:v>85016</c:v>
                </c:pt>
                <c:pt idx="80">
                  <c:v>76834</c:v>
                </c:pt>
                <c:pt idx="81">
                  <c:v>95534</c:v>
                </c:pt>
                <c:pt idx="82">
                  <c:v>76286</c:v>
                </c:pt>
                <c:pt idx="83">
                  <c:v>72738</c:v>
                </c:pt>
                <c:pt idx="84">
                  <c:v>70995</c:v>
                </c:pt>
                <c:pt idx="85">
                  <c:v>69287</c:v>
                </c:pt>
                <c:pt idx="86">
                  <c:v>74638</c:v>
                </c:pt>
                <c:pt idx="87">
                  <c:v>81460</c:v>
                </c:pt>
                <c:pt idx="88">
                  <c:v>84840</c:v>
                </c:pt>
                <c:pt idx="89">
                  <c:v>58909</c:v>
                </c:pt>
                <c:pt idx="90">
                  <c:v>70084</c:v>
                </c:pt>
                <c:pt idx="91">
                  <c:v>61425</c:v>
                </c:pt>
                <c:pt idx="92">
                  <c:v>60354</c:v>
                </c:pt>
                <c:pt idx="93">
                  <c:v>57960</c:v>
                </c:pt>
                <c:pt idx="94">
                  <c:v>59283</c:v>
                </c:pt>
                <c:pt idx="95">
                  <c:v>55717</c:v>
                </c:pt>
                <c:pt idx="96">
                  <c:v>54237</c:v>
                </c:pt>
                <c:pt idx="97">
                  <c:v>81394</c:v>
                </c:pt>
                <c:pt idx="98">
                  <c:v>72286</c:v>
                </c:pt>
                <c:pt idx="99">
                  <c:v>75928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6EE-4A3E-9527-455200EE2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1274672"/>
        <c:axId val="1081277168"/>
      </c:scatterChart>
      <c:valAx>
        <c:axId val="108127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 Cycle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277168"/>
        <c:crosses val="autoZero"/>
        <c:crossBetween val="midCat"/>
      </c:valAx>
      <c:valAx>
        <c:axId val="108127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274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Threaded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Bunn</a:t>
            </a:r>
          </a:p>
        </p:txBody>
      </p:sp>
    </p:spTree>
    <p:extLst>
      <p:ext uri="{BB962C8B-B14F-4D97-AF65-F5344CB8AC3E}">
        <p14:creationId xmlns:p14="http://schemas.microsoft.com/office/powerpoint/2010/main" val="385857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run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512 x 512 to 8192 x 8192 </a:t>
            </a:r>
          </a:p>
        </p:txBody>
      </p:sp>
    </p:spTree>
    <p:extLst>
      <p:ext uri="{BB962C8B-B14F-4D97-AF65-F5344CB8AC3E}">
        <p14:creationId xmlns:p14="http://schemas.microsoft.com/office/powerpoint/2010/main" val="92644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35528"/>
              </p:ext>
            </p:extLst>
          </p:nvPr>
        </p:nvGraphicFramePr>
        <p:xfrm>
          <a:off x="705852" y="1"/>
          <a:ext cx="1148614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20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939240"/>
              </p:ext>
            </p:extLst>
          </p:nvPr>
        </p:nvGraphicFramePr>
        <p:xfrm>
          <a:off x="705853" y="0"/>
          <a:ext cx="1148614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772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571040"/>
              </p:ext>
            </p:extLst>
          </p:nvPr>
        </p:nvGraphicFramePr>
        <p:xfrm>
          <a:off x="705853" y="0"/>
          <a:ext cx="1148614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630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818142"/>
              </p:ext>
            </p:extLst>
          </p:nvPr>
        </p:nvGraphicFramePr>
        <p:xfrm>
          <a:off x="689811" y="0"/>
          <a:ext cx="1150218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193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612255"/>
              </p:ext>
            </p:extLst>
          </p:nvPr>
        </p:nvGraphicFramePr>
        <p:xfrm>
          <a:off x="753978" y="0"/>
          <a:ext cx="1143802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79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Run Time for 1 Cycle – 4096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632012"/>
              </p:ext>
            </p:extLst>
          </p:nvPr>
        </p:nvGraphicFramePr>
        <p:xfrm>
          <a:off x="7980948" y="2654969"/>
          <a:ext cx="3601452" cy="238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726">
                  <a:extLst>
                    <a:ext uri="{9D8B030D-6E8A-4147-A177-3AD203B41FA5}">
                      <a16:colId xmlns:a16="http://schemas.microsoft.com/office/drawing/2014/main" val="1498202437"/>
                    </a:ext>
                  </a:extLst>
                </a:gridCol>
                <a:gridCol w="1800726">
                  <a:extLst>
                    <a:ext uri="{9D8B030D-6E8A-4147-A177-3AD203B41FA5}">
                      <a16:colId xmlns:a16="http://schemas.microsoft.com/office/drawing/2014/main" val="1343753631"/>
                    </a:ext>
                  </a:extLst>
                </a:gridCol>
              </a:tblGrid>
              <a:tr h="616667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(Nanoseconds)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8081"/>
                  </a:ext>
                </a:extLst>
              </a:tr>
              <a:tr h="43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250367.77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69554"/>
                  </a:ext>
                </a:extLst>
              </a:tr>
              <a:tr h="43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133503.67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85073"/>
                  </a:ext>
                </a:extLst>
              </a:tr>
              <a:tr h="43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81393.45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26903"/>
                  </a:ext>
                </a:extLst>
              </a:tr>
              <a:tr h="43738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71362.53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44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01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Run Time for 1 Cycle – 8192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80948" y="2654969"/>
          <a:ext cx="3601452" cy="238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726">
                  <a:extLst>
                    <a:ext uri="{9D8B030D-6E8A-4147-A177-3AD203B41FA5}">
                      <a16:colId xmlns:a16="http://schemas.microsoft.com/office/drawing/2014/main" val="1498202437"/>
                    </a:ext>
                  </a:extLst>
                </a:gridCol>
                <a:gridCol w="1800726">
                  <a:extLst>
                    <a:ext uri="{9D8B030D-6E8A-4147-A177-3AD203B41FA5}">
                      <a16:colId xmlns:a16="http://schemas.microsoft.com/office/drawing/2014/main" val="1343753631"/>
                    </a:ext>
                  </a:extLst>
                </a:gridCol>
              </a:tblGrid>
              <a:tr h="616667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(Nanoseconds)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8081"/>
                  </a:ext>
                </a:extLst>
              </a:tr>
              <a:tr h="43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250367.77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69554"/>
                  </a:ext>
                </a:extLst>
              </a:tr>
              <a:tr h="43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133503.67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85073"/>
                  </a:ext>
                </a:extLst>
              </a:tr>
              <a:tr h="43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81393.45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26903"/>
                  </a:ext>
                </a:extLst>
              </a:tr>
              <a:tr h="43738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71362.53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44864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898359" y="2171700"/>
          <a:ext cx="6472989" cy="3990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80412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</TotalTime>
  <Words>123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C++ Threaded processing</vt:lpstr>
      <vt:lpstr>Total run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Run Time for 1 Cycle – 4096</vt:lpstr>
      <vt:lpstr>Average Run Time for 1 Cycle – 8192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Threaded processing</dc:title>
  <dc:creator>Christopher Bunn</dc:creator>
  <cp:lastModifiedBy>Christopher Bunn</cp:lastModifiedBy>
  <cp:revision>4</cp:revision>
  <dcterms:created xsi:type="dcterms:W3CDTF">2016-11-28T02:14:46Z</dcterms:created>
  <dcterms:modified xsi:type="dcterms:W3CDTF">2016-11-28T02:45:58Z</dcterms:modified>
</cp:coreProperties>
</file>