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08"/>
    <p:restoredTop sz="94731"/>
  </p:normalViewPr>
  <p:slideViewPr>
    <p:cSldViewPr snapToGrid="0" snapToObjects="1">
      <p:cViewPr varScale="1">
        <p:scale>
          <a:sx n="156" d="100"/>
          <a:sy n="156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232D3-69E4-454C-B434-FDA8E5001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E41518-6AF2-064D-AC9B-D5F11920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E0FF25-8F11-E141-8504-F0D2A921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D580-45FA-CA46-88E6-DCEA2DF30119}" type="datetimeFigureOut">
              <a:rPr lang="de-DE" smtClean="0"/>
              <a:t>21.02.22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3DD39B-0247-B949-AF95-B630877E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9AFFA7-F615-5D46-95A2-E926BDB7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5C02-46EB-6141-93C5-B0B0F78B3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49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DA8B7-1CC2-9645-A17D-4B78795F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7E55C0-2568-9045-A747-05999ABBF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3A871F-6995-3A48-B179-374C02D7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D580-45FA-CA46-88E6-DCEA2DF30119}" type="datetimeFigureOut">
              <a:rPr lang="de-DE" smtClean="0"/>
              <a:t>21.02.22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FE7718-E489-564A-8EE6-8A9F4CBB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81F052-477F-614D-B4D8-262B658D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5C02-46EB-6141-93C5-B0B0F78B3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05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AB6870-D6C8-704C-B909-1018A84F5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2063C5-2DAB-3247-9BA5-4B2F3EDA4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6DCEC0-CAA2-404E-8DFA-AF887889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D580-45FA-CA46-88E6-DCEA2DF30119}" type="datetimeFigureOut">
              <a:rPr lang="de-DE" smtClean="0"/>
              <a:t>21.02.22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64506E-AD59-C648-B52F-917EFAA8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60C426-CE90-B44F-92C5-D5EF195A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5C02-46EB-6141-93C5-B0B0F78B3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08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4F2D5-4B75-7E4C-81AD-C5831650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DB53AF-5C85-0942-91E9-622C5DEFD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4A4446-313B-2F4C-A8F7-90E94EDC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D580-45FA-CA46-88E6-DCEA2DF30119}" type="datetimeFigureOut">
              <a:rPr lang="de-DE" smtClean="0"/>
              <a:t>21.02.22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8AF2A1-48C3-7240-AEB5-2EC6FC8A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0CE005-506F-E94D-BD21-383193E2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5C02-46EB-6141-93C5-B0B0F78B3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20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C0B1B-81C6-9E41-90EC-8130B30F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791E77-A9DD-B147-BFDD-251DF3163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4DD805-EDA7-4148-9811-FF8D06F5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D580-45FA-CA46-88E6-DCEA2DF30119}" type="datetimeFigureOut">
              <a:rPr lang="de-DE" smtClean="0"/>
              <a:t>21.02.22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AF7AEF-C415-CD48-B859-0D3FB20C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352FA7-FE42-B64A-8785-D39E1E28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5C02-46EB-6141-93C5-B0B0F78B3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44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801B4-BFDE-C84B-B680-6D8FF5CC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FA701D-B5D1-9146-9682-EC4865E04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D6AE65-FEF8-CC41-BED6-A00492C81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C639FB-8550-4343-9BAA-9CBCFC7A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D580-45FA-CA46-88E6-DCEA2DF30119}" type="datetimeFigureOut">
              <a:rPr lang="de-DE" smtClean="0"/>
              <a:t>21.02.22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D46A33-3045-8343-936B-D26D9DB6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1BDED2-AFF4-134A-ACF5-2C566A86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5C02-46EB-6141-93C5-B0B0F78B3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39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6C368-394B-324F-A892-C8E449BDE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278C72-7DA3-5D48-A8C9-1DA6C67D4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B26C30-5C53-7042-96CD-64AEE274D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206FDE-5007-2C4F-88BA-651D93053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D5C336-1AAE-B94E-8019-CED326CB8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EF7A30-A750-7A4D-8F11-46FC0330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D580-45FA-CA46-88E6-DCEA2DF30119}" type="datetimeFigureOut">
              <a:rPr lang="de-DE" smtClean="0"/>
              <a:t>21.02.22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D315C6-C259-EB44-BE41-865F3F0D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B003DE8-D71B-AB44-BF7E-7EA4989D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5C02-46EB-6141-93C5-B0B0F78B3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84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F6B61-F1FA-4E41-B583-34AEA045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8CCD9C-DE03-E84B-8919-F5843817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D580-45FA-CA46-88E6-DCEA2DF30119}" type="datetimeFigureOut">
              <a:rPr lang="de-DE" smtClean="0"/>
              <a:t>21.02.22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DE6846-2C0B-EE4E-99B2-1AFC45E0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3245C0-93BB-054B-B934-03EC0F82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5C02-46EB-6141-93C5-B0B0F78B3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54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FF8D23-8CD2-2143-B4CF-E346F9D0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D580-45FA-CA46-88E6-DCEA2DF30119}" type="datetimeFigureOut">
              <a:rPr lang="de-DE" smtClean="0"/>
              <a:t>21.02.22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059438-9636-FB41-A389-22A3E8371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60450E-9D2A-164B-A758-3EC6A0E7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5C02-46EB-6141-93C5-B0B0F78B3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12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67164-E96F-B44B-BACE-11D1E2C3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AE0058-5A88-1842-A252-4BDAF23FE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6F2E17-6499-F54E-9F87-BD8E910A4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74E9AA-8E26-B847-8B05-2AF01EDF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D580-45FA-CA46-88E6-DCEA2DF30119}" type="datetimeFigureOut">
              <a:rPr lang="de-DE" smtClean="0"/>
              <a:t>21.02.22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5D48CF-C888-1D4E-85D2-AF55EAFF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DCCDCE-4F3D-1740-A46E-A223CB55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5C02-46EB-6141-93C5-B0B0F78B3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09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8BDD1-3E00-C044-83D3-02554082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0EB40D-4F17-5C45-BE4E-B4FCC0419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C14DC2-899C-854A-9B2F-3BA1A2247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EDE23A-A8B7-174C-848D-8ECC489E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D580-45FA-CA46-88E6-DCEA2DF30119}" type="datetimeFigureOut">
              <a:rPr lang="de-DE" smtClean="0"/>
              <a:t>21.02.22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7AB836-B5C6-2A4D-90F3-CFD533D4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0637D9-82A1-4346-AB2F-6C852BD9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5C02-46EB-6141-93C5-B0B0F78B3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4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F25FAA1-EE8B-FD4F-A383-A08CDD200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B98BD0-02AD-4A40-B28A-E31E5E319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13928F-4368-8E45-9084-EADE74E26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8D580-45FA-CA46-88E6-DCEA2DF30119}" type="datetimeFigureOut">
              <a:rPr lang="de-DE" smtClean="0"/>
              <a:t>21.02.22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07660B-44C3-9D42-9F30-CA5252399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280878-2E99-9F46-947A-A84FCAB9A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5C02-46EB-6141-93C5-B0B0F78B3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29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9645FA49-6AFC-CE45-97CF-4414BD03E3A4}"/>
              </a:ext>
            </a:extLst>
          </p:cNvPr>
          <p:cNvSpPr/>
          <p:nvPr/>
        </p:nvSpPr>
        <p:spPr>
          <a:xfrm>
            <a:off x="1481958" y="580368"/>
            <a:ext cx="3310759" cy="568609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531012BA-3A87-9342-BF63-533A5308DC54}"/>
              </a:ext>
            </a:extLst>
          </p:cNvPr>
          <p:cNvSpPr/>
          <p:nvPr/>
        </p:nvSpPr>
        <p:spPr>
          <a:xfrm>
            <a:off x="1650122" y="728169"/>
            <a:ext cx="2974426" cy="540166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87B0A142-E9F8-574C-B565-DF1EA92D18BA}"/>
              </a:ext>
            </a:extLst>
          </p:cNvPr>
          <p:cNvSpPr/>
          <p:nvPr/>
        </p:nvSpPr>
        <p:spPr>
          <a:xfrm>
            <a:off x="2511970" y="685471"/>
            <a:ext cx="1250731" cy="19838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A0853C6-9D44-0C4E-9D30-DE4D768AED6F}"/>
              </a:ext>
            </a:extLst>
          </p:cNvPr>
          <p:cNvSpPr txBox="1"/>
          <p:nvPr/>
        </p:nvSpPr>
        <p:spPr>
          <a:xfrm>
            <a:off x="1776248" y="1557829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Titel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EC88427-335B-2242-AB3E-A5362D7DC3EF}"/>
              </a:ext>
            </a:extLst>
          </p:cNvPr>
          <p:cNvSpPr txBox="1"/>
          <p:nvPr/>
        </p:nvSpPr>
        <p:spPr>
          <a:xfrm>
            <a:off x="1776248" y="2086941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Neue Notiz….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2404AB1B-9298-8040-9E1D-0A1E42829ABD}"/>
              </a:ext>
            </a:extLst>
          </p:cNvPr>
          <p:cNvSpPr/>
          <p:nvPr/>
        </p:nvSpPr>
        <p:spPr>
          <a:xfrm>
            <a:off x="5192568" y="580368"/>
            <a:ext cx="3310759" cy="568609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9135C58D-8EE2-F249-BBB5-5367FE6379AB}"/>
              </a:ext>
            </a:extLst>
          </p:cNvPr>
          <p:cNvSpPr/>
          <p:nvPr/>
        </p:nvSpPr>
        <p:spPr>
          <a:xfrm>
            <a:off x="5360732" y="728169"/>
            <a:ext cx="2974426" cy="540166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70C4DA97-0014-944F-AE2D-D047A5FAA9A5}"/>
              </a:ext>
            </a:extLst>
          </p:cNvPr>
          <p:cNvSpPr/>
          <p:nvPr/>
        </p:nvSpPr>
        <p:spPr>
          <a:xfrm>
            <a:off x="6222580" y="685471"/>
            <a:ext cx="1250731" cy="19838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4AAF878-33B1-5841-BE3E-760AE781733E}"/>
              </a:ext>
            </a:extLst>
          </p:cNvPr>
          <p:cNvGrpSpPr/>
          <p:nvPr/>
        </p:nvGrpSpPr>
        <p:grpSpPr>
          <a:xfrm>
            <a:off x="5623487" y="1557829"/>
            <a:ext cx="2501463" cy="898444"/>
            <a:chOff x="7662040" y="1557829"/>
            <a:chExt cx="2501463" cy="898444"/>
          </a:xfrm>
        </p:grpSpPr>
        <p:sp>
          <p:nvSpPr>
            <p:cNvPr id="15" name="Abgerundetes Rechteck 14">
              <a:extLst>
                <a:ext uri="{FF2B5EF4-FFF2-40B4-BE49-F238E27FC236}">
                  <a16:creationId xmlns:a16="http://schemas.microsoft.com/office/drawing/2014/main" id="{F2511344-FCEF-0445-8E24-E6D7D470C6F8}"/>
                </a:ext>
              </a:extLst>
            </p:cNvPr>
            <p:cNvSpPr/>
            <p:nvPr/>
          </p:nvSpPr>
          <p:spPr>
            <a:xfrm>
              <a:off x="7662041" y="1557829"/>
              <a:ext cx="2501462" cy="8984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54F3062B-5604-0D42-A8D6-52AB8F3C40F6}"/>
                </a:ext>
              </a:extLst>
            </p:cNvPr>
            <p:cNvSpPr txBox="1"/>
            <p:nvPr/>
          </p:nvSpPr>
          <p:spPr>
            <a:xfrm>
              <a:off x="7662041" y="1588606"/>
              <a:ext cx="924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Notiz 1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A94D61E8-7D67-D84B-A806-4FA015064A1D}"/>
                </a:ext>
              </a:extLst>
            </p:cNvPr>
            <p:cNvSpPr txBox="1"/>
            <p:nvPr/>
          </p:nvSpPr>
          <p:spPr>
            <a:xfrm>
              <a:off x="7662040" y="1933052"/>
              <a:ext cx="1849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Lorem</a:t>
              </a:r>
              <a:r>
                <a:rPr lang="de-DE" sz="1400" dirty="0"/>
                <a:t> </a:t>
              </a:r>
              <a:r>
                <a:rPr lang="de-DE" sz="1400" dirty="0" err="1"/>
                <a:t>ipsum</a:t>
              </a:r>
              <a:r>
                <a:rPr lang="de-DE" sz="1400" dirty="0"/>
                <a:t> 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2F1E41A-2C2E-5D42-82A1-51A91BEEE181}"/>
              </a:ext>
            </a:extLst>
          </p:cNvPr>
          <p:cNvGrpSpPr/>
          <p:nvPr/>
        </p:nvGrpSpPr>
        <p:grpSpPr>
          <a:xfrm>
            <a:off x="5623487" y="2681026"/>
            <a:ext cx="2501463" cy="898444"/>
            <a:chOff x="7662040" y="1557829"/>
            <a:chExt cx="2501463" cy="898444"/>
          </a:xfrm>
        </p:grpSpPr>
        <p:sp>
          <p:nvSpPr>
            <p:cNvPr id="23" name="Abgerundetes Rechteck 22">
              <a:extLst>
                <a:ext uri="{FF2B5EF4-FFF2-40B4-BE49-F238E27FC236}">
                  <a16:creationId xmlns:a16="http://schemas.microsoft.com/office/drawing/2014/main" id="{F6D44743-EB70-4245-9E47-E06476E36EE0}"/>
                </a:ext>
              </a:extLst>
            </p:cNvPr>
            <p:cNvSpPr/>
            <p:nvPr/>
          </p:nvSpPr>
          <p:spPr>
            <a:xfrm>
              <a:off x="7662041" y="1557829"/>
              <a:ext cx="2501462" cy="8984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EA5B82E4-3ABB-5941-ABB6-94693F53ECEF}"/>
                </a:ext>
              </a:extLst>
            </p:cNvPr>
            <p:cNvSpPr txBox="1"/>
            <p:nvPr/>
          </p:nvSpPr>
          <p:spPr>
            <a:xfrm>
              <a:off x="7662041" y="1588606"/>
              <a:ext cx="924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Notiz 1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3F903860-E25C-E847-B9BC-5FA64A745760}"/>
                </a:ext>
              </a:extLst>
            </p:cNvPr>
            <p:cNvSpPr txBox="1"/>
            <p:nvPr/>
          </p:nvSpPr>
          <p:spPr>
            <a:xfrm>
              <a:off x="7662040" y="1933052"/>
              <a:ext cx="1849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Lorem</a:t>
              </a:r>
              <a:r>
                <a:rPr lang="de-DE" sz="1400" dirty="0"/>
                <a:t> </a:t>
              </a:r>
              <a:r>
                <a:rPr lang="de-DE" sz="1400" dirty="0" err="1"/>
                <a:t>ipsum</a:t>
              </a:r>
              <a:r>
                <a:rPr lang="de-DE" sz="1400" dirty="0"/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51F2C7F-C439-5641-9463-2A3A320B0436}"/>
              </a:ext>
            </a:extLst>
          </p:cNvPr>
          <p:cNvGrpSpPr/>
          <p:nvPr/>
        </p:nvGrpSpPr>
        <p:grpSpPr>
          <a:xfrm>
            <a:off x="5623487" y="3813999"/>
            <a:ext cx="2501463" cy="898444"/>
            <a:chOff x="7662040" y="1557829"/>
            <a:chExt cx="2501463" cy="898444"/>
          </a:xfrm>
        </p:grpSpPr>
        <p:sp>
          <p:nvSpPr>
            <p:cNvPr id="27" name="Abgerundetes Rechteck 26">
              <a:extLst>
                <a:ext uri="{FF2B5EF4-FFF2-40B4-BE49-F238E27FC236}">
                  <a16:creationId xmlns:a16="http://schemas.microsoft.com/office/drawing/2014/main" id="{BBA368C6-B5C0-B24B-9FC7-1B3A71F812D4}"/>
                </a:ext>
              </a:extLst>
            </p:cNvPr>
            <p:cNvSpPr/>
            <p:nvPr/>
          </p:nvSpPr>
          <p:spPr>
            <a:xfrm>
              <a:off x="7662041" y="1557829"/>
              <a:ext cx="2501462" cy="8984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31BABD0D-D554-2444-9737-F6A2C35CE411}"/>
                </a:ext>
              </a:extLst>
            </p:cNvPr>
            <p:cNvSpPr txBox="1"/>
            <p:nvPr/>
          </p:nvSpPr>
          <p:spPr>
            <a:xfrm>
              <a:off x="7662041" y="1588606"/>
              <a:ext cx="924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Notiz 1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5127840E-382D-4A48-B12F-E89F6F0496E3}"/>
                </a:ext>
              </a:extLst>
            </p:cNvPr>
            <p:cNvSpPr txBox="1"/>
            <p:nvPr/>
          </p:nvSpPr>
          <p:spPr>
            <a:xfrm>
              <a:off x="7662040" y="1933052"/>
              <a:ext cx="1849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Lorem</a:t>
              </a:r>
              <a:r>
                <a:rPr lang="de-DE" sz="1400" dirty="0"/>
                <a:t> </a:t>
              </a:r>
              <a:r>
                <a:rPr lang="de-DE" sz="1400" dirty="0" err="1"/>
                <a:t>ipsum</a:t>
              </a:r>
              <a:r>
                <a:rPr lang="de-DE" sz="1400" dirty="0"/>
                <a:t> 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DB47E5E-DBE3-DF4C-A3D5-CC24660632F9}"/>
              </a:ext>
            </a:extLst>
          </p:cNvPr>
          <p:cNvGrpSpPr/>
          <p:nvPr/>
        </p:nvGrpSpPr>
        <p:grpSpPr>
          <a:xfrm>
            <a:off x="5623487" y="4899429"/>
            <a:ext cx="2501463" cy="898444"/>
            <a:chOff x="7662040" y="1557829"/>
            <a:chExt cx="2501463" cy="898444"/>
          </a:xfrm>
        </p:grpSpPr>
        <p:sp>
          <p:nvSpPr>
            <p:cNvPr id="31" name="Abgerundetes Rechteck 30">
              <a:extLst>
                <a:ext uri="{FF2B5EF4-FFF2-40B4-BE49-F238E27FC236}">
                  <a16:creationId xmlns:a16="http://schemas.microsoft.com/office/drawing/2014/main" id="{8C4CF36F-03E2-964D-BC67-360C99530930}"/>
                </a:ext>
              </a:extLst>
            </p:cNvPr>
            <p:cNvSpPr/>
            <p:nvPr/>
          </p:nvSpPr>
          <p:spPr>
            <a:xfrm>
              <a:off x="7662041" y="1557829"/>
              <a:ext cx="2501462" cy="8984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9C901AF2-DB82-BD4C-8503-C36F306E78C6}"/>
                </a:ext>
              </a:extLst>
            </p:cNvPr>
            <p:cNvSpPr txBox="1"/>
            <p:nvPr/>
          </p:nvSpPr>
          <p:spPr>
            <a:xfrm>
              <a:off x="7662041" y="1588606"/>
              <a:ext cx="924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Notiz 1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0AF9DB8C-7F98-BB4F-BD3A-C450F41E0B39}"/>
                </a:ext>
              </a:extLst>
            </p:cNvPr>
            <p:cNvSpPr txBox="1"/>
            <p:nvPr/>
          </p:nvSpPr>
          <p:spPr>
            <a:xfrm>
              <a:off x="7662040" y="1933052"/>
              <a:ext cx="1849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Lorem</a:t>
              </a:r>
              <a:r>
                <a:rPr lang="de-DE" sz="1400" dirty="0"/>
                <a:t> </a:t>
              </a:r>
              <a:r>
                <a:rPr lang="de-DE" sz="1400" dirty="0" err="1"/>
                <a:t>ipsum</a:t>
              </a:r>
              <a:r>
                <a:rPr lang="de-DE" sz="1400" dirty="0"/>
                <a:t> </a:t>
              </a:r>
            </a:p>
          </p:txBody>
        </p:sp>
      </p:grpSp>
      <p:sp>
        <p:nvSpPr>
          <p:cNvPr id="36" name="Pfeil nach unten 35">
            <a:extLst>
              <a:ext uri="{FF2B5EF4-FFF2-40B4-BE49-F238E27FC236}">
                <a16:creationId xmlns:a16="http://schemas.microsoft.com/office/drawing/2014/main" id="{FFF09D5E-1505-8240-852A-38A360A121C4}"/>
              </a:ext>
            </a:extLst>
          </p:cNvPr>
          <p:cNvSpPr/>
          <p:nvPr/>
        </p:nvSpPr>
        <p:spPr>
          <a:xfrm>
            <a:off x="8177500" y="1588606"/>
            <a:ext cx="105105" cy="420926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8D25860E-FBE0-2F49-A949-D80798BA0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402" y="2058526"/>
            <a:ext cx="342785" cy="342785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12130518-4E5C-4A41-BF18-8B1AA7610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455" y="5348651"/>
            <a:ext cx="379759" cy="379759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CA6E880F-8CC1-454E-88CC-4352A9C8C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775" y="1630846"/>
            <a:ext cx="342785" cy="342785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8453F9F5-F01A-7D48-91C4-FCF5F78EDBA4}"/>
              </a:ext>
            </a:extLst>
          </p:cNvPr>
          <p:cNvSpPr txBox="1"/>
          <p:nvPr/>
        </p:nvSpPr>
        <p:spPr>
          <a:xfrm>
            <a:off x="5516845" y="1082342"/>
            <a:ext cx="1138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Meine Notizen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02C889C-A40F-CA40-82F3-1F04F4E40542}"/>
              </a:ext>
            </a:extLst>
          </p:cNvPr>
          <p:cNvSpPr txBox="1"/>
          <p:nvPr/>
        </p:nvSpPr>
        <p:spPr>
          <a:xfrm>
            <a:off x="7170821" y="1103520"/>
            <a:ext cx="860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Papierkorb</a:t>
            </a:r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36E64936-6FB3-BA4E-8F07-EA2AAA0AE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857" y="2727621"/>
            <a:ext cx="342785" cy="342785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7255BC04-58F9-3D4F-8A3A-FBC6E5F72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351" y="3881091"/>
            <a:ext cx="342785" cy="342785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D1D5562C-044D-1245-9CEA-5D58092A9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633" y="4957386"/>
            <a:ext cx="342785" cy="342785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6F2C0092-2711-104A-B738-4CA845812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470" y="3158786"/>
            <a:ext cx="342785" cy="342785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168F701D-1979-3842-8BD3-3B1BDE831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407" y="4281833"/>
            <a:ext cx="342785" cy="342785"/>
          </a:xfrm>
          <a:prstGeom prst="rect">
            <a:avLst/>
          </a:prstGeom>
        </p:spPr>
      </p:pic>
      <p:sp>
        <p:nvSpPr>
          <p:cNvPr id="57" name="Abgerundetes Rechteck 56">
            <a:extLst>
              <a:ext uri="{FF2B5EF4-FFF2-40B4-BE49-F238E27FC236}">
                <a16:creationId xmlns:a16="http://schemas.microsoft.com/office/drawing/2014/main" id="{4355B3E1-4297-7549-A5C3-116B491D2E95}"/>
              </a:ext>
            </a:extLst>
          </p:cNvPr>
          <p:cNvSpPr/>
          <p:nvPr/>
        </p:nvSpPr>
        <p:spPr>
          <a:xfrm>
            <a:off x="8803291" y="537670"/>
            <a:ext cx="3310759" cy="568609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Abgerundetes Rechteck 57">
            <a:extLst>
              <a:ext uri="{FF2B5EF4-FFF2-40B4-BE49-F238E27FC236}">
                <a16:creationId xmlns:a16="http://schemas.microsoft.com/office/drawing/2014/main" id="{12B77FCD-82F1-D343-95CA-65546C05006F}"/>
              </a:ext>
            </a:extLst>
          </p:cNvPr>
          <p:cNvSpPr/>
          <p:nvPr/>
        </p:nvSpPr>
        <p:spPr>
          <a:xfrm>
            <a:off x="8971455" y="685471"/>
            <a:ext cx="2974426" cy="540166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Abgerundetes Rechteck 58">
            <a:extLst>
              <a:ext uri="{FF2B5EF4-FFF2-40B4-BE49-F238E27FC236}">
                <a16:creationId xmlns:a16="http://schemas.microsoft.com/office/drawing/2014/main" id="{DC660DE2-4443-B44C-B97E-CD5ED91DE9CC}"/>
              </a:ext>
            </a:extLst>
          </p:cNvPr>
          <p:cNvSpPr/>
          <p:nvPr/>
        </p:nvSpPr>
        <p:spPr>
          <a:xfrm>
            <a:off x="9833303" y="642773"/>
            <a:ext cx="1250731" cy="19838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ED60311-681C-7946-BFBB-4ECA24FA9D81}"/>
              </a:ext>
            </a:extLst>
          </p:cNvPr>
          <p:cNvGrpSpPr/>
          <p:nvPr/>
        </p:nvGrpSpPr>
        <p:grpSpPr>
          <a:xfrm>
            <a:off x="9234210" y="1515131"/>
            <a:ext cx="2501463" cy="898444"/>
            <a:chOff x="7662040" y="1557829"/>
            <a:chExt cx="2501463" cy="898444"/>
          </a:xfrm>
        </p:grpSpPr>
        <p:sp>
          <p:nvSpPr>
            <p:cNvPr id="61" name="Abgerundetes Rechteck 60">
              <a:extLst>
                <a:ext uri="{FF2B5EF4-FFF2-40B4-BE49-F238E27FC236}">
                  <a16:creationId xmlns:a16="http://schemas.microsoft.com/office/drawing/2014/main" id="{B08FD964-FB15-0642-8206-F80AABA70DF5}"/>
                </a:ext>
              </a:extLst>
            </p:cNvPr>
            <p:cNvSpPr/>
            <p:nvPr/>
          </p:nvSpPr>
          <p:spPr>
            <a:xfrm>
              <a:off x="7662041" y="1557829"/>
              <a:ext cx="2501462" cy="8984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31CB4BB2-2177-104D-A7E4-C5859693EB8D}"/>
                </a:ext>
              </a:extLst>
            </p:cNvPr>
            <p:cNvSpPr txBox="1"/>
            <p:nvPr/>
          </p:nvSpPr>
          <p:spPr>
            <a:xfrm>
              <a:off x="7662041" y="1588606"/>
              <a:ext cx="924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Notiz 1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0E33614E-2757-D043-80CB-44590B81AF19}"/>
                </a:ext>
              </a:extLst>
            </p:cNvPr>
            <p:cNvSpPr txBox="1"/>
            <p:nvPr/>
          </p:nvSpPr>
          <p:spPr>
            <a:xfrm>
              <a:off x="7662040" y="1933052"/>
              <a:ext cx="1849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Lorem</a:t>
              </a:r>
              <a:r>
                <a:rPr lang="de-DE" sz="1400" dirty="0"/>
                <a:t> </a:t>
              </a:r>
              <a:r>
                <a:rPr lang="de-DE" sz="1400" dirty="0" err="1"/>
                <a:t>ipsum</a:t>
              </a:r>
              <a:r>
                <a:rPr lang="de-DE" sz="1400" dirty="0"/>
                <a:t> 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4C59211-415D-B14B-96BC-BD619CF0BCB6}"/>
              </a:ext>
            </a:extLst>
          </p:cNvPr>
          <p:cNvGrpSpPr/>
          <p:nvPr/>
        </p:nvGrpSpPr>
        <p:grpSpPr>
          <a:xfrm>
            <a:off x="9234210" y="2638328"/>
            <a:ext cx="2501463" cy="898444"/>
            <a:chOff x="7662040" y="1557829"/>
            <a:chExt cx="2501463" cy="898444"/>
          </a:xfrm>
        </p:grpSpPr>
        <p:sp>
          <p:nvSpPr>
            <p:cNvPr id="65" name="Abgerundetes Rechteck 64">
              <a:extLst>
                <a:ext uri="{FF2B5EF4-FFF2-40B4-BE49-F238E27FC236}">
                  <a16:creationId xmlns:a16="http://schemas.microsoft.com/office/drawing/2014/main" id="{DC9A60F6-A573-1A4E-B76B-8FB9B3AAC20E}"/>
                </a:ext>
              </a:extLst>
            </p:cNvPr>
            <p:cNvSpPr/>
            <p:nvPr/>
          </p:nvSpPr>
          <p:spPr>
            <a:xfrm>
              <a:off x="7662041" y="1557829"/>
              <a:ext cx="2501462" cy="8984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98A7A095-E406-9341-B88F-C05FD4FAE31E}"/>
                </a:ext>
              </a:extLst>
            </p:cNvPr>
            <p:cNvSpPr txBox="1"/>
            <p:nvPr/>
          </p:nvSpPr>
          <p:spPr>
            <a:xfrm>
              <a:off x="7662041" y="1588606"/>
              <a:ext cx="924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Notiz 1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0E391377-DE19-5B47-8D48-7AE4CD9574C3}"/>
                </a:ext>
              </a:extLst>
            </p:cNvPr>
            <p:cNvSpPr txBox="1"/>
            <p:nvPr/>
          </p:nvSpPr>
          <p:spPr>
            <a:xfrm>
              <a:off x="7662040" y="1933052"/>
              <a:ext cx="1849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Lorem</a:t>
              </a:r>
              <a:r>
                <a:rPr lang="de-DE" sz="1400" dirty="0"/>
                <a:t> </a:t>
              </a:r>
              <a:r>
                <a:rPr lang="de-DE" sz="1400" dirty="0" err="1"/>
                <a:t>ipsum</a:t>
              </a:r>
              <a:r>
                <a:rPr lang="de-DE" sz="1400" dirty="0"/>
                <a:t> </a:t>
              </a: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4582438-F01C-CE4C-BF58-C2A7F933A6EF}"/>
              </a:ext>
            </a:extLst>
          </p:cNvPr>
          <p:cNvGrpSpPr/>
          <p:nvPr/>
        </p:nvGrpSpPr>
        <p:grpSpPr>
          <a:xfrm>
            <a:off x="9234210" y="3771301"/>
            <a:ext cx="2501463" cy="898444"/>
            <a:chOff x="7662040" y="1557829"/>
            <a:chExt cx="2501463" cy="898444"/>
          </a:xfrm>
        </p:grpSpPr>
        <p:sp>
          <p:nvSpPr>
            <p:cNvPr id="69" name="Abgerundetes Rechteck 68">
              <a:extLst>
                <a:ext uri="{FF2B5EF4-FFF2-40B4-BE49-F238E27FC236}">
                  <a16:creationId xmlns:a16="http://schemas.microsoft.com/office/drawing/2014/main" id="{36320DAC-99A5-2245-A62F-2C73DA567F6C}"/>
                </a:ext>
              </a:extLst>
            </p:cNvPr>
            <p:cNvSpPr/>
            <p:nvPr/>
          </p:nvSpPr>
          <p:spPr>
            <a:xfrm>
              <a:off x="7662041" y="1557829"/>
              <a:ext cx="2501462" cy="8984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64EBADA9-3455-C747-A2B9-654C908EE667}"/>
                </a:ext>
              </a:extLst>
            </p:cNvPr>
            <p:cNvSpPr txBox="1"/>
            <p:nvPr/>
          </p:nvSpPr>
          <p:spPr>
            <a:xfrm>
              <a:off x="7662041" y="1588606"/>
              <a:ext cx="924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Notiz 1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AF542791-F24F-8F44-BF0D-815C64563650}"/>
                </a:ext>
              </a:extLst>
            </p:cNvPr>
            <p:cNvSpPr txBox="1"/>
            <p:nvPr/>
          </p:nvSpPr>
          <p:spPr>
            <a:xfrm>
              <a:off x="7662040" y="1933052"/>
              <a:ext cx="1849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Lorem</a:t>
              </a:r>
              <a:r>
                <a:rPr lang="de-DE" sz="1400" dirty="0"/>
                <a:t> </a:t>
              </a:r>
              <a:r>
                <a:rPr lang="de-DE" sz="1400" dirty="0" err="1"/>
                <a:t>ipsum</a:t>
              </a:r>
              <a:r>
                <a:rPr lang="de-DE" sz="1400" dirty="0"/>
                <a:t> </a:t>
              </a:r>
            </a:p>
          </p:txBody>
        </p:sp>
      </p:grpSp>
      <p:sp>
        <p:nvSpPr>
          <p:cNvPr id="86" name="Abgerundetes Rechteck 85">
            <a:extLst>
              <a:ext uri="{FF2B5EF4-FFF2-40B4-BE49-F238E27FC236}">
                <a16:creationId xmlns:a16="http://schemas.microsoft.com/office/drawing/2014/main" id="{13F54417-DB11-C542-93BA-3BE2B9338FA6}"/>
              </a:ext>
            </a:extLst>
          </p:cNvPr>
          <p:cNvSpPr/>
          <p:nvPr/>
        </p:nvSpPr>
        <p:spPr>
          <a:xfrm>
            <a:off x="5541398" y="1060127"/>
            <a:ext cx="1113644" cy="29851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ysClr val="windowText" lastClr="000000"/>
              </a:solidFill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33492401-9812-0D46-AB2B-68B3EAE6D8D3}"/>
              </a:ext>
            </a:extLst>
          </p:cNvPr>
          <p:cNvGrpSpPr/>
          <p:nvPr/>
        </p:nvGrpSpPr>
        <p:grpSpPr>
          <a:xfrm>
            <a:off x="9234210" y="4856731"/>
            <a:ext cx="2501463" cy="898444"/>
            <a:chOff x="7662040" y="1557829"/>
            <a:chExt cx="2501463" cy="898444"/>
          </a:xfrm>
        </p:grpSpPr>
        <p:sp>
          <p:nvSpPr>
            <p:cNvPr id="73" name="Abgerundetes Rechteck 72">
              <a:extLst>
                <a:ext uri="{FF2B5EF4-FFF2-40B4-BE49-F238E27FC236}">
                  <a16:creationId xmlns:a16="http://schemas.microsoft.com/office/drawing/2014/main" id="{0B1F374F-5AD3-2C4B-B008-64B6A83F3C97}"/>
                </a:ext>
              </a:extLst>
            </p:cNvPr>
            <p:cNvSpPr/>
            <p:nvPr/>
          </p:nvSpPr>
          <p:spPr>
            <a:xfrm>
              <a:off x="7662041" y="1557829"/>
              <a:ext cx="2501462" cy="8984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60168A4A-F2D1-8548-BE28-811A45147D43}"/>
                </a:ext>
              </a:extLst>
            </p:cNvPr>
            <p:cNvSpPr txBox="1"/>
            <p:nvPr/>
          </p:nvSpPr>
          <p:spPr>
            <a:xfrm>
              <a:off x="7662041" y="1588606"/>
              <a:ext cx="924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Notiz 1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E4132F80-65DA-E647-B7B0-5031413E6332}"/>
                </a:ext>
              </a:extLst>
            </p:cNvPr>
            <p:cNvSpPr txBox="1"/>
            <p:nvPr/>
          </p:nvSpPr>
          <p:spPr>
            <a:xfrm>
              <a:off x="7662040" y="1933052"/>
              <a:ext cx="1849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Lorem</a:t>
              </a:r>
              <a:r>
                <a:rPr lang="de-DE" sz="1400" dirty="0"/>
                <a:t> </a:t>
              </a:r>
              <a:r>
                <a:rPr lang="de-DE" sz="1400" dirty="0" err="1"/>
                <a:t>ipsum</a:t>
              </a:r>
              <a:r>
                <a:rPr lang="de-DE" sz="1400" dirty="0"/>
                <a:t> </a:t>
              </a:r>
            </a:p>
          </p:txBody>
        </p:sp>
      </p:grpSp>
      <p:sp>
        <p:nvSpPr>
          <p:cNvPr id="76" name="Pfeil nach unten 75">
            <a:extLst>
              <a:ext uri="{FF2B5EF4-FFF2-40B4-BE49-F238E27FC236}">
                <a16:creationId xmlns:a16="http://schemas.microsoft.com/office/drawing/2014/main" id="{0ADA3605-32AF-6B4D-A950-0BDEB5F6F4A9}"/>
              </a:ext>
            </a:extLst>
          </p:cNvPr>
          <p:cNvSpPr/>
          <p:nvPr/>
        </p:nvSpPr>
        <p:spPr>
          <a:xfrm>
            <a:off x="11788223" y="1545908"/>
            <a:ext cx="105105" cy="420926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7D4CE437-7391-4C44-B79A-16C7E1ED1993}"/>
              </a:ext>
            </a:extLst>
          </p:cNvPr>
          <p:cNvSpPr txBox="1"/>
          <p:nvPr/>
        </p:nvSpPr>
        <p:spPr>
          <a:xfrm>
            <a:off x="9127568" y="1039644"/>
            <a:ext cx="1138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Meine Notizen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92BD1BC0-BDFE-494E-B91F-F6571B060B89}"/>
              </a:ext>
            </a:extLst>
          </p:cNvPr>
          <p:cNvSpPr txBox="1"/>
          <p:nvPr/>
        </p:nvSpPr>
        <p:spPr>
          <a:xfrm>
            <a:off x="10781544" y="1060822"/>
            <a:ext cx="860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Papierkorb</a:t>
            </a:r>
          </a:p>
        </p:txBody>
      </p:sp>
      <p:sp>
        <p:nvSpPr>
          <p:cNvPr id="88" name="Abgerundetes Rechteck 87">
            <a:extLst>
              <a:ext uri="{FF2B5EF4-FFF2-40B4-BE49-F238E27FC236}">
                <a16:creationId xmlns:a16="http://schemas.microsoft.com/office/drawing/2014/main" id="{0DFF9E2A-A279-094A-9509-BFF5FDA139A9}"/>
              </a:ext>
            </a:extLst>
          </p:cNvPr>
          <p:cNvSpPr/>
          <p:nvPr/>
        </p:nvSpPr>
        <p:spPr>
          <a:xfrm>
            <a:off x="10682693" y="1039643"/>
            <a:ext cx="1058322" cy="27699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2B0D53D2-CE35-3943-8E2B-7519E5AB5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2509" y="1583132"/>
            <a:ext cx="289401" cy="289401"/>
          </a:xfrm>
          <a:prstGeom prst="rect">
            <a:avLst/>
          </a:prstGeom>
        </p:spPr>
      </p:pic>
      <p:pic>
        <p:nvPicPr>
          <p:cNvPr id="89" name="Grafik 88">
            <a:extLst>
              <a:ext uri="{FF2B5EF4-FFF2-40B4-BE49-F238E27FC236}">
                <a16:creationId xmlns:a16="http://schemas.microsoft.com/office/drawing/2014/main" id="{7EA1C5C8-AB82-914D-AD55-21345EE7A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265" y="5367137"/>
            <a:ext cx="342785" cy="342785"/>
          </a:xfrm>
          <a:prstGeom prst="rect">
            <a:avLst/>
          </a:prstGeom>
        </p:spPr>
      </p:pic>
      <p:pic>
        <p:nvPicPr>
          <p:cNvPr id="90" name="Grafik 89">
            <a:extLst>
              <a:ext uri="{FF2B5EF4-FFF2-40B4-BE49-F238E27FC236}">
                <a16:creationId xmlns:a16="http://schemas.microsoft.com/office/drawing/2014/main" id="{AE8FCE1C-17C9-A047-89DC-23BD26FAD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8840" y="2681026"/>
            <a:ext cx="289401" cy="289401"/>
          </a:xfrm>
          <a:prstGeom prst="rect">
            <a:avLst/>
          </a:prstGeom>
        </p:spPr>
      </p:pic>
      <p:pic>
        <p:nvPicPr>
          <p:cNvPr id="91" name="Grafik 90">
            <a:extLst>
              <a:ext uri="{FF2B5EF4-FFF2-40B4-BE49-F238E27FC236}">
                <a16:creationId xmlns:a16="http://schemas.microsoft.com/office/drawing/2014/main" id="{5A1190ED-228A-2E42-A12C-B3EB3784F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0577" y="3813999"/>
            <a:ext cx="289401" cy="289401"/>
          </a:xfrm>
          <a:prstGeom prst="rect">
            <a:avLst/>
          </a:prstGeom>
        </p:spPr>
      </p:pic>
      <p:pic>
        <p:nvPicPr>
          <p:cNvPr id="92" name="Grafik 91">
            <a:extLst>
              <a:ext uri="{FF2B5EF4-FFF2-40B4-BE49-F238E27FC236}">
                <a16:creationId xmlns:a16="http://schemas.microsoft.com/office/drawing/2014/main" id="{BCFF1C0B-4A9B-914C-B28D-A005414A3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4321" y="4930206"/>
            <a:ext cx="289401" cy="289401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6DE82E02-56AC-9E4E-A5D1-1EFCBFA06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7703" y="1972889"/>
            <a:ext cx="342785" cy="342785"/>
          </a:xfrm>
          <a:prstGeom prst="rect">
            <a:avLst/>
          </a:prstGeom>
        </p:spPr>
      </p:pic>
      <p:pic>
        <p:nvPicPr>
          <p:cNvPr id="93" name="Grafik 92">
            <a:extLst>
              <a:ext uri="{FF2B5EF4-FFF2-40B4-BE49-F238E27FC236}">
                <a16:creationId xmlns:a16="http://schemas.microsoft.com/office/drawing/2014/main" id="{EED1ABBE-4665-0C41-8676-7FFE944F9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3884" y="3116088"/>
            <a:ext cx="342785" cy="342785"/>
          </a:xfrm>
          <a:prstGeom prst="rect">
            <a:avLst/>
          </a:prstGeom>
        </p:spPr>
      </p:pic>
      <p:pic>
        <p:nvPicPr>
          <p:cNvPr id="94" name="Grafik 93">
            <a:extLst>
              <a:ext uri="{FF2B5EF4-FFF2-40B4-BE49-F238E27FC236}">
                <a16:creationId xmlns:a16="http://schemas.microsoft.com/office/drawing/2014/main" id="{F71C2A76-1FB3-3443-AA1D-6ABF1FD3F2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6190" y="4249061"/>
            <a:ext cx="342785" cy="342785"/>
          </a:xfrm>
          <a:prstGeom prst="rect">
            <a:avLst/>
          </a:prstGeom>
        </p:spPr>
      </p:pic>
      <p:pic>
        <p:nvPicPr>
          <p:cNvPr id="95" name="Grafik 94">
            <a:extLst>
              <a:ext uri="{FF2B5EF4-FFF2-40B4-BE49-F238E27FC236}">
                <a16:creationId xmlns:a16="http://schemas.microsoft.com/office/drawing/2014/main" id="{4AED4D26-1196-724B-9CD1-24054BC03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46789" y="5300171"/>
            <a:ext cx="342785" cy="3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7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56A1FD0-A46C-3942-83DA-541EA519A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15" y="465759"/>
            <a:ext cx="342785" cy="34278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5A7171C-5F92-F74F-9351-53406C5D2B41}"/>
              </a:ext>
            </a:extLst>
          </p:cNvPr>
          <p:cNvSpPr txBox="1"/>
          <p:nvPr/>
        </p:nvSpPr>
        <p:spPr>
          <a:xfrm>
            <a:off x="1030014" y="482800"/>
            <a:ext cx="125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Papierkorb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C541EC-F901-E346-8E69-494C4C1CF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14" y="951105"/>
            <a:ext cx="342785" cy="34278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83A3932-4FF5-5F47-BCA1-75DEBAC4B723}"/>
              </a:ext>
            </a:extLst>
          </p:cNvPr>
          <p:cNvSpPr txBox="1"/>
          <p:nvPr/>
        </p:nvSpPr>
        <p:spPr>
          <a:xfrm>
            <a:off x="1022745" y="951306"/>
            <a:ext cx="218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Bearbeiten der Notiz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6332959-6FCC-6A4E-9837-1C255B435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14" y="1570776"/>
            <a:ext cx="289401" cy="28940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CF7CFF1-F795-6B4B-8946-47AE09837DA2}"/>
              </a:ext>
            </a:extLst>
          </p:cNvPr>
          <p:cNvSpPr txBox="1"/>
          <p:nvPr/>
        </p:nvSpPr>
        <p:spPr>
          <a:xfrm>
            <a:off x="1030014" y="1530810"/>
            <a:ext cx="212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Komplettes löschen 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106AECA-F4C4-574A-9CF7-D5C51529239B}"/>
              </a:ext>
            </a:extLst>
          </p:cNvPr>
          <p:cNvSpPr txBox="1"/>
          <p:nvPr/>
        </p:nvSpPr>
        <p:spPr>
          <a:xfrm>
            <a:off x="4515754" y="1453866"/>
            <a:ext cx="6887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Dabei soll ein alert Fenster aufpoppen, um zu fragen, ob man </a:t>
            </a:r>
          </a:p>
          <a:p>
            <a:r>
              <a:rPr lang="de-DE" sz="1400" dirty="0"/>
              <a:t>sich wirklich sicher ist diese Nachricht zu löschen. Siehe Arbeitsblatt </a:t>
            </a:r>
            <a:r>
              <a:rPr lang="de-DE" sz="1400" dirty="0" err="1"/>
              <a:t>CodeAcademy</a:t>
            </a:r>
            <a:r>
              <a:rPr lang="de-DE" sz="1400" dirty="0"/>
              <a:t> 22.02.22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9008D5A-FDDC-7848-B50C-26EE6696B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13" y="2038641"/>
            <a:ext cx="342785" cy="34278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81C02C0-FEF1-EA49-9066-2FEBEFCC70C3}"/>
              </a:ext>
            </a:extLst>
          </p:cNvPr>
          <p:cNvSpPr txBox="1"/>
          <p:nvPr/>
        </p:nvSpPr>
        <p:spPr>
          <a:xfrm>
            <a:off x="1079491" y="2040931"/>
            <a:ext cx="277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Wiederherstellen der Notiz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77A3435-4242-0340-BE74-0251B4ED02C6}"/>
              </a:ext>
            </a:extLst>
          </p:cNvPr>
          <p:cNvCxnSpPr/>
          <p:nvPr/>
        </p:nvCxnSpPr>
        <p:spPr>
          <a:xfrm>
            <a:off x="3415862" y="1715476"/>
            <a:ext cx="1019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E8A9E12D-4605-1E41-B353-1B35D5B71842}"/>
              </a:ext>
            </a:extLst>
          </p:cNvPr>
          <p:cNvSpPr txBox="1"/>
          <p:nvPr/>
        </p:nvSpPr>
        <p:spPr>
          <a:xfrm>
            <a:off x="4515754" y="874362"/>
            <a:ext cx="4726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Wenn man die Nachricht bearbeiten möchte soll sie im ersten </a:t>
            </a:r>
          </a:p>
          <a:p>
            <a:r>
              <a:rPr lang="de-DE" sz="1400" dirty="0"/>
              <a:t>Fenster zu sehen sin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D2F05D1-6DDF-2D46-B94C-5A4889493E2E}"/>
              </a:ext>
            </a:extLst>
          </p:cNvPr>
          <p:cNvCxnSpPr/>
          <p:nvPr/>
        </p:nvCxnSpPr>
        <p:spPr>
          <a:xfrm>
            <a:off x="3426373" y="1135972"/>
            <a:ext cx="1019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87F0A928-E07C-5A4C-AB47-6D51BBB17536}"/>
              </a:ext>
            </a:extLst>
          </p:cNvPr>
          <p:cNvSpPr txBox="1"/>
          <p:nvPr/>
        </p:nvSpPr>
        <p:spPr>
          <a:xfrm>
            <a:off x="1030014" y="70808"/>
            <a:ext cx="678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Icons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8CDFE16-2A86-A243-B763-85C2AD14DD5C}"/>
              </a:ext>
            </a:extLst>
          </p:cNvPr>
          <p:cNvSpPr txBox="1"/>
          <p:nvPr/>
        </p:nvSpPr>
        <p:spPr>
          <a:xfrm>
            <a:off x="490251" y="3414842"/>
            <a:ext cx="158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Menu Auswahl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D7E9947-731D-324F-8B49-86054EB52600}"/>
              </a:ext>
            </a:extLst>
          </p:cNvPr>
          <p:cNvSpPr txBox="1"/>
          <p:nvPr/>
        </p:nvSpPr>
        <p:spPr>
          <a:xfrm>
            <a:off x="495153" y="3772628"/>
            <a:ext cx="876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Papierkorb</a:t>
            </a:r>
            <a:r>
              <a:rPr lang="de-DE" dirty="0"/>
              <a:t>: soll mit einem grauen Kasten markiert sein, wenn man in dem diesem Reiter ist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011BF0E-2294-3841-A04C-8C95BDB68901}"/>
              </a:ext>
            </a:extLst>
          </p:cNvPr>
          <p:cNvSpPr txBox="1"/>
          <p:nvPr/>
        </p:nvSpPr>
        <p:spPr>
          <a:xfrm>
            <a:off x="490251" y="4158426"/>
            <a:ext cx="1048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Meine Notizen</a:t>
            </a:r>
            <a:r>
              <a:rPr lang="de-DE" dirty="0"/>
              <a:t>: soll mit einem grauen Kasten markiert sein, wenn man in dem diesem Reiter ist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0D86B14D-7095-6741-8148-1716264BF8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439" y="2557779"/>
            <a:ext cx="379759" cy="379759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A55409B5-6D01-FE49-8108-DDFE97C0A870}"/>
              </a:ext>
            </a:extLst>
          </p:cNvPr>
          <p:cNvSpPr txBox="1"/>
          <p:nvPr/>
        </p:nvSpPr>
        <p:spPr>
          <a:xfrm>
            <a:off x="1079491" y="2618414"/>
            <a:ext cx="1716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Notiz speichern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2089051-B8EC-1D40-B71B-468F7AE7F6AA}"/>
              </a:ext>
            </a:extLst>
          </p:cNvPr>
          <p:cNvSpPr txBox="1"/>
          <p:nvPr/>
        </p:nvSpPr>
        <p:spPr>
          <a:xfrm>
            <a:off x="509422" y="4823143"/>
            <a:ext cx="179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Weitere Features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6F6597-5F83-824F-BE7E-956037F128BD}"/>
              </a:ext>
            </a:extLst>
          </p:cNvPr>
          <p:cNvSpPr txBox="1"/>
          <p:nvPr/>
        </p:nvSpPr>
        <p:spPr>
          <a:xfrm>
            <a:off x="605413" y="5192475"/>
            <a:ext cx="479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Scroll bar </a:t>
            </a:r>
            <a:r>
              <a:rPr lang="de-DE" dirty="0"/>
              <a:t>falls mehrere Notizen vorhanden sind.  </a:t>
            </a:r>
          </a:p>
        </p:txBody>
      </p:sp>
    </p:spTree>
    <p:extLst>
      <p:ext uri="{BB962C8B-B14F-4D97-AF65-F5344CB8AC3E}">
        <p14:creationId xmlns:p14="http://schemas.microsoft.com/office/powerpoint/2010/main" val="398689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FCC8D7C-FB41-9943-965E-C71D8115DC2B}"/>
              </a:ext>
            </a:extLst>
          </p:cNvPr>
          <p:cNvSpPr txBox="1"/>
          <p:nvPr/>
        </p:nvSpPr>
        <p:spPr>
          <a:xfrm>
            <a:off x="924910" y="336331"/>
            <a:ext cx="97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Textarea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7770E8-7DD4-724B-99A8-3C7D6E0F3C6D}"/>
              </a:ext>
            </a:extLst>
          </p:cNvPr>
          <p:cNvSpPr txBox="1"/>
          <p:nvPr/>
        </p:nvSpPr>
        <p:spPr>
          <a:xfrm>
            <a:off x="2375338" y="367108"/>
            <a:ext cx="4531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Diese sollte </a:t>
            </a:r>
            <a:r>
              <a:rPr lang="de-DE" sz="1400" dirty="0" err="1"/>
              <a:t>resize</a:t>
            </a:r>
            <a:r>
              <a:rPr lang="de-DE" sz="1400" dirty="0"/>
              <a:t> sein und sich dem geschrieben anpassen.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190EEF8-03C6-5043-9E9C-3BA958852F04}"/>
              </a:ext>
            </a:extLst>
          </p:cNvPr>
          <p:cNvSpPr txBox="1"/>
          <p:nvPr/>
        </p:nvSpPr>
        <p:spPr>
          <a:xfrm>
            <a:off x="1097746" y="1823637"/>
            <a:ext cx="418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Content.innerHTML</a:t>
            </a:r>
            <a:r>
              <a:rPr lang="de-DE" dirty="0"/>
              <a:t> += </a:t>
            </a:r>
            <a:r>
              <a:rPr lang="de-DE" dirty="0" err="1"/>
              <a:t>generateAddNote</a:t>
            </a:r>
            <a:r>
              <a:rPr lang="de-DE" dirty="0"/>
              <a:t>()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1308C8B-0964-1541-A5A9-46532F979FC6}"/>
              </a:ext>
            </a:extLst>
          </p:cNvPr>
          <p:cNvSpPr txBox="1"/>
          <p:nvPr/>
        </p:nvSpPr>
        <p:spPr>
          <a:xfrm>
            <a:off x="1097746" y="879929"/>
            <a:ext cx="2854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generateAddNote</a:t>
            </a:r>
            <a:r>
              <a:rPr lang="de-DE" dirty="0"/>
              <a:t> {</a:t>
            </a:r>
          </a:p>
          <a:p>
            <a:r>
              <a:rPr lang="de-DE" dirty="0"/>
              <a:t>Return `div usw.`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119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97E64529-CB61-2348-A298-A77EC1C45F48}"/>
              </a:ext>
            </a:extLst>
          </p:cNvPr>
          <p:cNvSpPr/>
          <p:nvPr/>
        </p:nvSpPr>
        <p:spPr>
          <a:xfrm>
            <a:off x="808264" y="636814"/>
            <a:ext cx="1461407" cy="236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4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Macintosh PowerPoint</Application>
  <PresentationFormat>Breitbild</PresentationFormat>
  <Paragraphs>43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Christopher Callejon Garcia</dc:creator>
  <cp:lastModifiedBy>Christopher Callejon Garcia</cp:lastModifiedBy>
  <cp:revision>1</cp:revision>
  <dcterms:created xsi:type="dcterms:W3CDTF">2022-02-21T11:17:36Z</dcterms:created>
  <dcterms:modified xsi:type="dcterms:W3CDTF">2022-02-25T10:20:12Z</dcterms:modified>
</cp:coreProperties>
</file>