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>
        <p:scale>
          <a:sx n="96" d="100"/>
          <a:sy n="96" d="100"/>
        </p:scale>
        <p:origin x="116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people/eroberts/courses/soco/projects/risc/risccis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417A-5B01-1542-96C0-C963E173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631B-DD56-AA40-BDBD-C51605186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&amp; </a:t>
            </a:r>
            <a:r>
              <a:rPr lang="de-DE" dirty="0" err="1"/>
              <a:t>Paradigms</a:t>
            </a:r>
            <a:endParaRPr lang="de-DE" dirty="0"/>
          </a:p>
          <a:p>
            <a:r>
              <a:rPr lang="de-DE" dirty="0"/>
              <a:t>Melvin Werthmüller, Christopher Christensen</a:t>
            </a:r>
          </a:p>
        </p:txBody>
      </p:sp>
    </p:spTree>
    <p:extLst>
      <p:ext uri="{BB962C8B-B14F-4D97-AF65-F5344CB8AC3E}">
        <p14:creationId xmlns:p14="http://schemas.microsoft.com/office/powerpoint/2010/main" val="183784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248-9E14-3A49-9E77-66FF7AB9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40AB-7A89-9643-8E64-1436947F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Low-level Programmiersprache</a:t>
            </a:r>
          </a:p>
          <a:p>
            <a:r>
              <a:rPr lang="de" dirty="0"/>
              <a:t>Abstraktion von Maschinencode für bessere Verständlichkeit</a:t>
            </a:r>
          </a:p>
          <a:p>
            <a:r>
              <a:rPr lang="de" dirty="0"/>
              <a:t>Spezifisch für bestimmte Computer-Architektur (sprich Prozessoren)</a:t>
            </a:r>
          </a:p>
          <a:p>
            <a:r>
              <a:rPr lang="de" dirty="0"/>
              <a:t>Instruktionen in symbolischen Code repräsentiert</a:t>
            </a:r>
          </a:p>
          <a:p>
            <a:r>
              <a:rPr lang="de" dirty="0"/>
              <a:t>Wird in ausführbaren Maschinencode konvertiert durch Dienstprogramm (Assembler), wie NASM oder MASM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AC28D-F1E8-8B47-B4E6-33ED150A93D2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1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0AAF-D680-0840-B268-A4D171BA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5C9C-6D14-BD44-9B49-16E5EA70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weniger Memory und Ausführzeiten</a:t>
            </a:r>
          </a:p>
          <a:p>
            <a:r>
              <a:rPr lang="de" dirty="0"/>
              <a:t>Erlaubt hardwarespezifisch komplexere Aufgaben einfacher umzusetzen</a:t>
            </a:r>
          </a:p>
          <a:p>
            <a:r>
              <a:rPr lang="de" dirty="0"/>
              <a:t>geeignet für zeitkritische Aufgaben</a:t>
            </a:r>
          </a:p>
          <a:p>
            <a:r>
              <a:rPr lang="de" dirty="0"/>
              <a:t>geeignet für Interrupt Service </a:t>
            </a:r>
            <a:r>
              <a:rPr lang="de" dirty="0" err="1"/>
              <a:t>Routines</a:t>
            </a:r>
            <a:endParaRPr lang="de" dirty="0"/>
          </a:p>
          <a:p>
            <a:r>
              <a:rPr lang="de" dirty="0"/>
              <a:t>geeignet für Memory Resident 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DFDCE-D991-2348-A3B0-6B5499F6C50F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2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Architekturen </a:t>
            </a:r>
            <a:r>
              <a:rPr lang="de-DE" sz="1800"/>
              <a:t>(Typen von Prozessoren)</a:t>
            </a:r>
            <a:br>
              <a:rPr lang="de-DE"/>
            </a:b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CISC</a:t>
            </a:r>
          </a:p>
          <a:p>
            <a:pPr lvl="1"/>
            <a:r>
              <a:rPr lang="de-DE" dirty="0"/>
              <a:t>Complex Instruction Set Computer</a:t>
            </a:r>
          </a:p>
          <a:p>
            <a:pPr lvl="1"/>
            <a:r>
              <a:rPr lang="de-DE" dirty="0"/>
              <a:t>Ziel: Ein Task in so wenig Zeilen wie möglich abarbeiten</a:t>
            </a:r>
          </a:p>
          <a:p>
            <a:pPr lvl="1"/>
            <a:r>
              <a:rPr lang="de-DE" dirty="0"/>
              <a:t>Vorfahre von RISC</a:t>
            </a:r>
          </a:p>
          <a:p>
            <a:r>
              <a:rPr lang="de-DE" dirty="0"/>
              <a:t>RISC</a:t>
            </a:r>
          </a:p>
          <a:p>
            <a:pPr lvl="1"/>
            <a:r>
              <a:rPr lang="de-DE" dirty="0"/>
              <a:t>Reduced Instruction Set Computer</a:t>
            </a:r>
          </a:p>
          <a:p>
            <a:pPr lvl="1"/>
            <a:r>
              <a:rPr lang="de-DE" dirty="0"/>
              <a:t>Ziel: Einfache Instruktionen in einem </a:t>
            </a:r>
            <a:r>
              <a:rPr lang="de-DE" dirty="0" err="1"/>
              <a:t>Clock</a:t>
            </a:r>
            <a:r>
              <a:rPr lang="de-DE" dirty="0"/>
              <a:t>-Cycle abarbeiten</a:t>
            </a:r>
          </a:p>
          <a:p>
            <a:pPr lvl="1"/>
            <a:r>
              <a:rPr lang="de-DE" dirty="0"/>
              <a:t>Wurde wegen des Fortschreitens von 8- und 16-Bit- zu 32-Bit-Architekturen benötigt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FB2B2-1B71-C948-AB25-3CB96B46B604}"/>
              </a:ext>
            </a:extLst>
          </p:cNvPr>
          <p:cNvSpPr/>
          <p:nvPr/>
        </p:nvSpPr>
        <p:spPr>
          <a:xfrm>
            <a:off x="3869268" y="5725020"/>
            <a:ext cx="7315200" cy="367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Viele Prozessoren heute sind ein Mix aus CISC und RISC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3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25C3-8767-2447-9D8F-65A6BD5A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RISC vs. CISC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79639B-830B-5745-8694-CADC1368A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606911"/>
              </p:ext>
            </p:extLst>
          </p:nvPr>
        </p:nvGraphicFramePr>
        <p:xfrm>
          <a:off x="3868738" y="863600"/>
          <a:ext cx="73152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59008996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460553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CISC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RISC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1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Schwerpunkt auf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Schwerpunkt auf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1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Beinhaltet Multi-Clock komplexe Anweisungen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Single-clock,</a:t>
                      </a:r>
                      <a:br>
                        <a:rPr lang="en-US" noProof="0"/>
                      </a:br>
                      <a:r>
                        <a:rPr lang="en-US" sz="18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reduced instruction only</a:t>
                      </a:r>
                      <a:endParaRPr lang="de-D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6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Memory-to-memory:</a:t>
                      </a:r>
                      <a:br>
                        <a:rPr lang="en-US" noProof="0" dirty="0"/>
                      </a:b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"LOAD" und "STORE" in Anweisungen </a:t>
                      </a:r>
                      <a:r>
                        <a:rPr lang="en-US" sz="1800" b="0" i="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eingebettet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Register-</a:t>
                      </a:r>
                      <a:r>
                        <a:rPr lang="de-DE" noProof="0" dirty="0" err="1"/>
                        <a:t>to</a:t>
                      </a:r>
                      <a:r>
                        <a:rPr lang="de-DE" noProof="0" dirty="0"/>
                        <a:t>-register:</a:t>
                      </a:r>
                    </a:p>
                    <a:p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"LOAD" und "STORE" </a:t>
                      </a:r>
                      <a:r>
                        <a:rPr lang="en-US" sz="1800" b="0" i="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unabhängige</a:t>
                      </a: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Anweisungen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3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noProof="0" dirty="0"/>
                        <a:t>Weniger Code, hohe Zyklen pro Sekunde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Mehr Code, niedrige Zyklen pro Sekunde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7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Transistoren zum Speichern verwendet komplexe Anweisungen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Verwendet mehr Transistoren in den Speicherregistern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991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0626DC-0B3B-B84C-AA6D-282EB9428F06}"/>
              </a:ext>
            </a:extLst>
          </p:cNvPr>
          <p:cNvSpPr txBox="1"/>
          <p:nvPr/>
        </p:nvSpPr>
        <p:spPr>
          <a:xfrm>
            <a:off x="7010400" y="5538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95C4E-7C8B-3E43-8603-0F2E3E9B956C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https://cs.stanford.edu/people/eroberts/courses/soco/projects/risc/risccisc/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1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FB2B2-1B71-C948-AB25-3CB96B46B604}"/>
              </a:ext>
            </a:extLst>
          </p:cNvPr>
          <p:cNvSpPr/>
          <p:nvPr/>
        </p:nvSpPr>
        <p:spPr>
          <a:xfrm>
            <a:off x="3869268" y="5725020"/>
            <a:ext cx="7315200" cy="367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Viele Prozessoren heute sind ein Mix aus CISC und RISC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FB2B2-1B71-C948-AB25-3CB96B46B604}"/>
              </a:ext>
            </a:extLst>
          </p:cNvPr>
          <p:cNvSpPr/>
          <p:nvPr/>
        </p:nvSpPr>
        <p:spPr>
          <a:xfrm>
            <a:off x="3869268" y="5725020"/>
            <a:ext cx="7315200" cy="367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Viele Prozessoren heute sind ein Mix aus CISC und RISC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460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222</TotalTime>
  <Words>294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Assembly</vt:lpstr>
      <vt:lpstr>Was ist Assembly?</vt:lpstr>
      <vt:lpstr>Vorteile</vt:lpstr>
      <vt:lpstr>Architekturen (Typen von Prozessoren) </vt:lpstr>
      <vt:lpstr>RISC vs. CISC</vt:lpstr>
      <vt:lpstr>Assembly  Basic Instructions </vt:lpstr>
      <vt:lpstr>Assembly  Zusammenspiel mit HW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</dc:title>
  <dc:creator>Christensen Christopher I.BSCI.1601</dc:creator>
  <cp:lastModifiedBy>Christensen Christopher I.BSCI.1601</cp:lastModifiedBy>
  <cp:revision>31</cp:revision>
  <dcterms:created xsi:type="dcterms:W3CDTF">2018-12-09T09:28:36Z</dcterms:created>
  <dcterms:modified xsi:type="dcterms:W3CDTF">2018-12-09T13:11:00Z</dcterms:modified>
</cp:coreProperties>
</file>