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86401"/>
  </p:normalViewPr>
  <p:slideViewPr>
    <p:cSldViewPr snapToGrid="0" snapToObjects="1">
      <p:cViewPr>
        <p:scale>
          <a:sx n="129" d="100"/>
          <a:sy n="129" d="100"/>
        </p:scale>
        <p:origin x="-720" y="152"/>
      </p:cViewPr>
      <p:guideLst/>
    </p:cSldViewPr>
  </p:slideViewPr>
  <p:outlineViewPr>
    <p:cViewPr>
      <p:scale>
        <a:sx n="33" d="100"/>
        <a:sy n="33" d="100"/>
      </p:scale>
      <p:origin x="0" y="-1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Entry Point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18277-BC26-0544-A0E9-F2731027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931907"/>
            <a:ext cx="7300374" cy="29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einfacher 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8311"/>
            <a:ext cx="7315200" cy="4936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C</a:t>
            </a:r>
            <a:r>
              <a:rPr lang="de-DE" dirty="0"/>
              <a:t>omplex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 Task in so wenig Zeilen wie möglich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Vorfahre von RISC</a:t>
            </a:r>
          </a:p>
          <a:p>
            <a:pPr>
              <a:lnSpc>
                <a:spcPct val="150000"/>
              </a:lnSpc>
            </a:pPr>
            <a:r>
              <a:rPr lang="de-DE" dirty="0"/>
              <a:t>RISC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R</a:t>
            </a:r>
            <a:r>
              <a:rPr lang="de-DE" dirty="0"/>
              <a:t>educed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79639B-830B-5745-8694-CADC1368A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91086"/>
              </p:ext>
            </p:extLst>
          </p:nvPr>
        </p:nvGraphicFramePr>
        <p:xfrm>
          <a:off x="3951866" y="739613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9008996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60553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1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1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clock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Single-clock (reduced instruction only)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6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Weniger Code, hohe Zyklen pro Sekunde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Mehr Code, niedrige Zyklen pro Sekunde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7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Transistoren zum Speichern verwendet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Verwendet mehr Transistoren in den Speicherregistern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Memory-to-memory:</a:t>
                      </a:r>
                      <a:br>
                        <a:rPr lang="en-US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in Anweisungen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eingebettet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Register-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-register:</a:t>
                      </a:r>
                    </a:p>
                    <a:p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unabhängige</a:t>
                      </a: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Anweisungen</a:t>
                      </a:r>
                      <a:endParaRPr lang="de-DE" sz="11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54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 descr="A circuit board&#13;&#10;&#13;&#10;Description automatically generated">
            <a:extLst>
              <a:ext uri="{FF2B5EF4-FFF2-40B4-BE49-F238E27FC236}">
                <a16:creationId xmlns:a16="http://schemas.microsoft.com/office/drawing/2014/main" id="{17B84A0E-6AFC-C44F-B43B-FF2ABF7A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01" y="4235773"/>
            <a:ext cx="1373589" cy="1237204"/>
          </a:xfrm>
          <a:prstGeom prst="rect">
            <a:avLst/>
          </a:prstGeom>
        </p:spPr>
      </p:pic>
      <p:pic>
        <p:nvPicPr>
          <p:cNvPr id="8" name="Picture 7" descr="A circuit board&#13;&#10;&#13;&#10;Description automatically generated">
            <a:extLst>
              <a:ext uri="{FF2B5EF4-FFF2-40B4-BE49-F238E27FC236}">
                <a16:creationId xmlns:a16="http://schemas.microsoft.com/office/drawing/2014/main" id="{77DCF18E-F0B5-B844-B2D8-326E329D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990" y="4235773"/>
            <a:ext cx="1850519" cy="12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83127" y="6589016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84302"/>
              </p:ext>
            </p:extLst>
          </p:nvPr>
        </p:nvGraphicFramePr>
        <p:xfrm>
          <a:off x="3869268" y="755974"/>
          <a:ext cx="7315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Anweisung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move</a:t>
                      </a: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Anweisung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Bewegt einen Wert in ein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Subtraktion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Multiplikation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21A5798-2A2D-E34B-9DBE-4BC488D5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273222"/>
            <a:ext cx="7315200" cy="7826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C7D1EA-D7E2-1341-9235-97E6F829EF9F}"/>
              </a:ext>
            </a:extLst>
          </p:cNvPr>
          <p:cNvSpPr txBox="1"/>
          <p:nvPr/>
        </p:nvSpPr>
        <p:spPr>
          <a:xfrm>
            <a:off x="3869268" y="3903890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 [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operand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, …]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2CE83B-7037-5240-9C2C-B068D605C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348" y="5055829"/>
            <a:ext cx="7343120" cy="802646"/>
          </a:xfrm>
          <a:prstGeom prst="rect">
            <a:avLst/>
          </a:prstGeom>
        </p:spPr>
      </p:pic>
      <p:sp>
        <p:nvSpPr>
          <p:cNvPr id="23" name="Bent-Up Arrow 22">
            <a:extLst>
              <a:ext uri="{FF2B5EF4-FFF2-40B4-BE49-F238E27FC236}">
                <a16:creationId xmlns:a16="http://schemas.microsoft.com/office/drawing/2014/main" id="{CEC9B26C-5246-C840-AC22-71EC8E5356D8}"/>
              </a:ext>
            </a:extLst>
          </p:cNvPr>
          <p:cNvSpPr/>
          <p:nvPr/>
        </p:nvSpPr>
        <p:spPr>
          <a:xfrm flipH="1">
            <a:off x="4694825" y="5725020"/>
            <a:ext cx="687600" cy="318333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82A7D-F72F-B34E-9A73-BBE95FB2D2C8}"/>
              </a:ext>
            </a:extLst>
          </p:cNvPr>
          <p:cNvSpPr/>
          <p:nvPr/>
        </p:nvSpPr>
        <p:spPr>
          <a:xfrm>
            <a:off x="5310997" y="5927318"/>
            <a:ext cx="2432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wird implizit dem Register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zugewiesen</a:t>
            </a:r>
          </a:p>
        </p:txBody>
      </p:sp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3616"/>
              </p:ext>
            </p:extLst>
          </p:nvPr>
        </p:nvGraphicFramePr>
        <p:xfrm>
          <a:off x="3869268" y="755974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sys_exit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sys_fork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sys_read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sys_write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sys_open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sys_close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BFAB9-89BD-4747-A0C3-2EA1474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06147"/>
            <a:ext cx="7315200" cy="25543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" dirty="0"/>
              <a:t>Vorgehen: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System Call </a:t>
            </a:r>
            <a:r>
              <a:rPr lang="de" sz="1600" dirty="0"/>
              <a:t>in Register </a:t>
            </a:r>
            <a:r>
              <a:rPr lang="de" sz="1600" dirty="0" err="1"/>
              <a:t>eax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Argumente</a:t>
            </a:r>
            <a:r>
              <a:rPr lang="de" sz="1600" dirty="0"/>
              <a:t> zum System Call in die Register </a:t>
            </a:r>
            <a:r>
              <a:rPr lang="de" sz="1600" dirty="0" err="1"/>
              <a:t>eax</a:t>
            </a:r>
            <a:r>
              <a:rPr lang="de" sz="1600" dirty="0"/>
              <a:t>, </a:t>
            </a:r>
            <a:r>
              <a:rPr lang="de" sz="1600" dirty="0" err="1"/>
              <a:t>ebx</a:t>
            </a:r>
            <a:r>
              <a:rPr lang="de" sz="1600" dirty="0"/>
              <a:t>, </a:t>
            </a:r>
            <a:r>
              <a:rPr lang="de" sz="1600" dirty="0" err="1"/>
              <a:t>ecx</a:t>
            </a:r>
            <a:r>
              <a:rPr lang="de" sz="1600" dirty="0"/>
              <a:t>, </a:t>
            </a:r>
            <a:r>
              <a:rPr lang="de" sz="1600" dirty="0" err="1"/>
              <a:t>edx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Interrupt</a:t>
            </a:r>
            <a:r>
              <a:rPr lang="de" sz="1600" dirty="0"/>
              <a:t> aufrufen (0x80, 80, etc.)</a:t>
            </a:r>
          </a:p>
        </p:txBody>
      </p:sp>
    </p:spTree>
    <p:extLst>
      <p:ext uri="{BB962C8B-B14F-4D97-AF65-F5344CB8AC3E}">
        <p14:creationId xmlns:p14="http://schemas.microsoft.com/office/powerpoint/2010/main" val="1977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35AC-6CEF-2E45-BAB7-3719777D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93" y="2832800"/>
            <a:ext cx="7315200" cy="1040384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3D27C6C-2902-D74F-9BFF-05691C7F354B}"/>
              </a:ext>
            </a:extLst>
          </p:cNvPr>
          <p:cNvSpPr/>
          <p:nvPr/>
        </p:nvSpPr>
        <p:spPr>
          <a:xfrm flipH="1" flipV="1">
            <a:off x="4660105" y="2589578"/>
            <a:ext cx="687600" cy="383437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19BF-DD32-EE47-BE1C-9A08D19C3FE4}"/>
              </a:ext>
            </a:extLst>
          </p:cNvPr>
          <p:cNvSpPr/>
          <p:nvPr/>
        </p:nvSpPr>
        <p:spPr>
          <a:xfrm>
            <a:off x="5276277" y="2473543"/>
            <a:ext cx="2287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System Call in Register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0840-5FFF-BB43-8FBC-3C1E9D4FDE55}"/>
              </a:ext>
            </a:extLst>
          </p:cNvPr>
          <p:cNvSpPr/>
          <p:nvPr/>
        </p:nvSpPr>
        <p:spPr>
          <a:xfrm>
            <a:off x="3505599" y="425793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 zum System Call in das Register </a:t>
            </a:r>
            <a:r>
              <a:rPr lang="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ebx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75185CD8-2586-BD4F-94D5-AB5AC1A4E07A}"/>
              </a:ext>
            </a:extLst>
          </p:cNvPr>
          <p:cNvSpPr/>
          <p:nvPr/>
        </p:nvSpPr>
        <p:spPr>
          <a:xfrm rot="5400000" flipH="1">
            <a:off x="3482825" y="3598193"/>
            <a:ext cx="894855" cy="42462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4008BF50-BB9C-0E4C-97EE-A80FB12D9FCE}"/>
              </a:ext>
            </a:extLst>
          </p:cNvPr>
          <p:cNvSpPr/>
          <p:nvPr/>
        </p:nvSpPr>
        <p:spPr>
          <a:xfrm flipH="1">
            <a:off x="4672619" y="3693268"/>
            <a:ext cx="1786530" cy="38343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D0E5D-5DBF-094C-B6F3-BDEFBA664049}"/>
              </a:ext>
            </a:extLst>
          </p:cNvPr>
          <p:cNvSpPr/>
          <p:nvPr/>
        </p:nvSpPr>
        <p:spPr>
          <a:xfrm>
            <a:off x="6424129" y="3933984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Interrupt mit 0x80 aufrufen (0x80 = Interrupt Handler für System Calls)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6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Entry Point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0C0DC38A-10AD-6944-9F82-6BD6CA63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640043"/>
            <a:ext cx="7315200" cy="8077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7A3717-BE8E-0B46-861E-8153B9B7FE2E}"/>
              </a:ext>
            </a:extLst>
          </p:cNvPr>
          <p:cNvSpPr txBox="1"/>
          <p:nvPr/>
        </p:nvSpPr>
        <p:spPr>
          <a:xfrm>
            <a:off x="3869268" y="2865005"/>
            <a:ext cx="8637173" cy="2352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defTabSz="9144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 defTabSz="9144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de-DE" sz="1600" dirty="0"/>
              <a:t> Dort wo Prozessor Anweisungen beginnt abzuarbeiten</a:t>
            </a:r>
          </a:p>
          <a:p>
            <a:r>
              <a:rPr lang="de-DE" sz="1600" dirty="0"/>
              <a:t>global: wird verwendet, um Identifier (_</a:t>
            </a:r>
            <a:r>
              <a:rPr lang="de-DE" sz="1600" dirty="0" err="1"/>
              <a:t>start</a:t>
            </a:r>
            <a:r>
              <a:rPr lang="de-DE" sz="1600" dirty="0"/>
              <a:t>) dem Linker zur Verfügung stellen</a:t>
            </a:r>
          </a:p>
          <a:p>
            <a:r>
              <a:rPr lang="de-DE" sz="1600" dirty="0"/>
              <a:t>Identifier gefolgt von „:“ erstellt ein Label</a:t>
            </a:r>
          </a:p>
          <a:p>
            <a:r>
              <a:rPr lang="de-DE" sz="1600" dirty="0"/>
              <a:t>Labels verwendet um Locations in unserem Code zu benennen</a:t>
            </a:r>
          </a:p>
        </p:txBody>
      </p:sp>
    </p:spTree>
    <p:extLst>
      <p:ext uri="{BB962C8B-B14F-4D97-AF65-F5344CB8AC3E}">
        <p14:creationId xmlns:p14="http://schemas.microsoft.com/office/powerpoint/2010/main" val="41224260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2148</TotalTime>
  <Words>497</Words>
  <Application>Microsoft Macintosh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Andale Mono</vt:lpstr>
      <vt:lpstr>Corbel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 </vt:lpstr>
      <vt:lpstr>Assembly  System Calls </vt:lpstr>
      <vt:lpstr>Assembly  System Calls </vt:lpstr>
      <vt:lpstr>Assembly  Entry Point </vt:lpstr>
      <vt:lpstr>Assembly  Entry Point </vt:lpstr>
      <vt:lpstr>Assembly  Zusammenspiel mit HW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111</cp:revision>
  <dcterms:created xsi:type="dcterms:W3CDTF">2018-12-09T09:28:36Z</dcterms:created>
  <dcterms:modified xsi:type="dcterms:W3CDTF">2018-12-12T20:28:56Z</dcterms:modified>
</cp:coreProperties>
</file>