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84" r:id="rId4"/>
    <p:sldId id="285" r:id="rId5"/>
    <p:sldId id="286" r:id="rId6"/>
    <p:sldId id="292" r:id="rId7"/>
    <p:sldId id="293" r:id="rId8"/>
    <p:sldId id="294" r:id="rId9"/>
    <p:sldId id="287" r:id="rId10"/>
    <p:sldId id="273" r:id="rId11"/>
    <p:sldId id="288" r:id="rId12"/>
    <p:sldId id="289" r:id="rId13"/>
    <p:sldId id="290" r:id="rId14"/>
    <p:sldId id="291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B3"/>
    <a:srgbClr val="005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78" autoAdjust="0"/>
    <p:restoredTop sz="86426"/>
  </p:normalViewPr>
  <p:slideViewPr>
    <p:cSldViewPr snapToGrid="0">
      <p:cViewPr varScale="1">
        <p:scale>
          <a:sx n="83" d="100"/>
          <a:sy n="83" d="100"/>
        </p:scale>
        <p:origin x="48" y="5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8T16:40:34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5929,'6'-3,"1"0,0 1,1 0,-1 0,0 1,1 0,-1 0,0 0,1 1,-1 1,1-1,-1 1,1 0,-1 1,0 0,1 0,18 7,0 1,0 1,15 10,-36-18,144 80,-6-3,-50-30,-2 5,53 43,-117-78,1-2,0-1,1-1,30 11,17 1,-29-11,36 18,-36-10,-1 2,-1 2,13 14,123 105,-124-99,-28-25</inkml:trace>
  <inkml:trace contextRef="#ctx0" brushRef="#br0" timeOffset="984.4901">689 7075,'-1'0,"1"0,0 0,0 0,-1 0,1 0,0 0,0 0,-1 0,1 0,0 0,0-1,0 1,-1 0,1 0,0 0,0 0,0 0,-1-1,1 1,0 0,0 0,0 0,0-1,0 1,0 0,-1 0,1 0,0-1,0 1,0 0,0 0,0-1,0 1,0 0,0 0,0-1,0 1,0 0,0 0,0-1,0 1,0 0,0 0,1 0,-1-1,0 1,0 0,0 0,0 0,0-1,0 1,1 0,-1 0,0 0,0-1,0 1,9-14,11-7,0 1,2 0,0 2,17-11,0-1,76-52,-61 46,36-33,97-80,-153 122,-1-2,-2-2,26-32,-46 52,0 0,10-5,-10 7,0-1,0 0,1-3,38-51,34-58,20-27,-86 126,-3 4</inkml:trace>
  <inkml:trace contextRef="#ctx0" brushRef="#br0" timeOffset="3531.6415">2170 6705,'6'-4,"0"1,1 1,-1-1,1 1,-1 1,1-1,0 1,0 0,4 0,1 0,149-16,-34 5,15-9,313-51,-384 65,-23 3,0-2,21-7,-46 6,-1-1,0 0,-1-2,0-1,0-1,10-8,-9 3,0-1,-2-1,0 0,6-9,5-5,2 1,-7 5,-1-1,-1-1,-2-1,4-8,16-21,92-109,-119 146,-1-1,-2-1,1-2,9-17,14-21,-15 30,-1-2,-3 0,5-14,-12 18,-1 0,-1-1,0-7,-5 25,1 1,0 0,1 0,2-1,8-26,-7 11,0-1,-2-1,-2 1,1-15,-2-128,-4-13,1 185,0-1,-1 1,1-1,0 1,-1-1,1 1,-1 0,0-1,0 1,0 0,0 0,0-1,0 1,0 0,-1 0,1 0,-1 0,0 1,1-1,-1 0,0 1,0-1,0 1,0 0,0-1,-1 1,1 0,0 0,0 1,-1-1,1 0,-9-1,0 0,0 0,0 1,0 1,0 0,-5 1,-4-1</inkml:trace>
  <inkml:trace contextRef="#ctx0" brushRef="#br0" timeOffset="4828.6542">4039 4994,'2'0,"-1"-1,1 1,0 0,-1-1,1 1,-1-1,1 0,-1 1,0-1,1 0,-1 0,0 0,1 0,-1 0,1-1,16-19,-13 16,75-103,-3 4,-69 93,0 0,-2 0,1-1,2-7,-2 3,-5 14,-1-1,0 1,1-1,-1 1,1 0,-1 0,1 0,0 0,0 0,0 0,1 0,-1 1,0-1,0 1,1-1,-1 1,1 0,0 0,-1 0,2 0,-2 1,1 0,-1-1,1 1,-1 1,1-1,-1 0,1 1,-1-1,1 1,-1 0,0 0,1-1,-1 2,0-1,0 0,0 0,0 1,0-1,0 1,0 0,0-1,1 3,4 5,-1-1,1 2,3 7,10 14,18 23,3 4,6 2,-27-36</inkml:trace>
  <inkml:trace contextRef="#ctx0" brushRef="#br0" timeOffset="7735.2141">4234 5717,'94'-86,"-21"21,-27 26,2 1,44-25,-51 36,-14 8,0 0,-1-2,12-14,-31 28,0 0,0-1,-1 0,0-1,0 0,-1 1,0-2,-1 1,0 0,0-1,-1 0,-1 0,2-5,0-30,-2 26,0 1,3-10,3-6,2-1,-2 0,-2-1,-1 0,-1-25,4-189,0-30,-8-802,-2 1042,-1 1,-2-1,-1 1,-3 0,-10-30,-20-46,-17-23,34 84,-8-8,18 40,-7-18,9 13,3 8,0 0,-1 1,-1 1,-1-1,-7-9,-7-4,-1 2,-2 0,0 2,-15-10,23 21</inkml:trace>
  <inkml:trace contextRef="#ctx0" brushRef="#br0" timeOffset="9407.1828">4781 2207,'-10'6,"0"-1,0 0,0-1,-1 0,1-1,-1 0,-6 1,-20 2,-22 0,38-4,-128 5,148-7,0 0,0 0,0 0,1 0,-1 0,0 0,0 0,0 0,0 0,0 0,1 1,-1-1,0 0,0 1,0-1,1 1,-1-1,0 1,1-1,-1 1,0-1,1 1,-1 0,1-1,-1 1,1 0,-1 0,1-1,-1 1,1 0,0 0,-1 0,1-1,0 1,0 0,0 0,0 0,-1 0,1 0,0-1,1 1,-1 0,0 0,0 0,0 0,0 0,2 5,1 0,-1 1,1-1,0 0,1 0,-1-1,4 8,26 42,1-2,3-1,2-2,30 28,-53-60</inkml:trace>
  <inkml:trace contextRef="#ctx0" brushRef="#br0" timeOffset="10938.7153">4922 2983,'0'-32,"0"-103,14-91,-1 74,-5-133,-6 241,2 0,8-39,-4 36,-2 0,-2-24,-5-75,2-83,7 106,2-65,-10 124,1-31,-10-81,7 162,-1 0,0 0,-1 0,-1 1,0-1,-1 1,0 0,-2 0,-15-25,-26-32,-3-4,30 43,-2 1,0 2,-13-10,-2-4,21 24,-1 2,-1 0,0 2,-1 0,-1 1,-5-1,-38-25,2-7,42 29,2 3</inkml:trace>
  <inkml:trace contextRef="#ctx0" brushRef="#br0" timeOffset="12720.1338">4675 2,'-73'-1,"-83"2,149 0,0 1,-1-1,1 1,0 0,0 1,0 0,1 0,-1 0,1 1,-1 0,1 0,1 1,-5 3,0 1,1 0,1 1,-1-1,1 2,1-1,0 1,-2 6,7-13,0-1,0 1,1-1,-1 1,1 0,0 0,1 0,-1 0,0 0,1 0,0 0,0 0,0 0,1 0,-1 0,1-1,0 2,1 1,1-1,-1 0,1 0,0 0,0-1,0 1,1-1,-1 0,1 0,0 0,4 3,10 10,0 1,-1 0,-1 2,0 0,-2 1,-1 0,4 8,-1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8E019-CDAF-D642-92CF-A32A7B5D2B1F}" type="datetimeFigureOut">
              <a:t>5/29/2018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2BF0-34A7-3144-9D9F-A1A67F6EBD6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8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46A-E8C9-4272-A5E5-7C79EF798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0DF08-D7A7-49ED-9AEC-0C46D531A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30B5-F06A-48D1-A889-25613538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27A-23E5-4958-9BB5-9CF90DAB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774B-9D42-4B20-ACCF-7828F751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7F9A-02A0-4FD8-A388-62AB5D86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F8D1F-E3EB-46AE-A6EF-F0C7A306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EFD3E-CBCE-42AC-AB12-289DC5F7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3FD8-0D49-4101-A8BE-20797071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BABF-6BA0-48A6-85AB-DEF6AFCB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1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B6A7B-B135-4E62-B5BB-70DB48414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A1453-8F5C-4A30-B446-A83FAFF12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73A7-DBFF-418A-883E-C136538A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CCB4-8182-4470-BC34-ABFEDC27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A0D-E4A3-45C8-BE7E-8ACBE570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12E1-FDF5-4FF2-B707-615F5F0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EF90-DE6F-42CD-897A-C3CD88AD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2C8A-60CC-4B27-A10C-393046AC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0452-F6D5-4D7C-B8EE-AA15895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2D4C-96ED-4112-9DD2-AE1D5579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1025-C445-4CB5-BEE7-209ECAA9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B8E1-388B-4BD2-BB46-AD6CB79E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151C-4B2E-4AAC-A1E7-46B981B1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D658-8DA4-4834-B048-C0737BDF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CF68-0671-43FF-BB4F-20D9CD5A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A751-1D31-45D3-A069-5D8D2796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2DD7-F37D-4920-9602-6BD6F7E29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1DC1C-7753-4E41-AA38-951283795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9F6DA-36A5-47F9-8E62-6EB6EA1B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FC36-1B56-4A01-AF1C-D413FCB3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E5C12-34C3-4563-825D-DB9BE0AE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E8CD-77D8-4E33-988F-E2AD8170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E2C41-3DC0-49EE-A579-CFE1AAEF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25640-740B-4E6B-BF9A-92EE4F8C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8787F-FEE3-4F6A-B201-230C02318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AB766-D34D-4142-B6F5-C03AC5086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C303F-8A9E-4AAC-8777-DA030A1F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B6DFE-DBCF-4DE8-9642-F7695F96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F2FBA-ED92-4D5F-85FD-12C2C2C2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0737-CE3A-46E7-B4F1-463ACAA7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6CA4F-B539-4F3B-8015-90376A37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45010-E202-497F-8F36-9EB1CF63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20BDD-B41C-467D-A06B-397DF995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DC1D7-B6A8-4859-A48B-E52EA5D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7E500-7658-46E1-B731-B318E007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C7F6C-6E2F-408B-93F4-4D64FBF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8C25-D02F-458E-B010-E42F4F3C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E5E7-02F6-4D25-93ED-6671A5E83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C8072-D038-4A61-B203-DD68CD8F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E078-7A22-49B8-A6C6-8D800CC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0926B-84BB-43A7-B942-4AEB82C8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1882A-D6B9-4C22-89C5-39801221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4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3EB4-68CF-4C7D-A117-3868FE1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91076-A815-43C5-95AB-D12A6C5B5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34487-F4B5-42FC-8D24-42C654DE4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E8C8-8A27-47BC-AF79-EAD8C7E6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F5800-63CB-45B9-9209-A0D8A9FA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558AE-77D4-4BCF-B563-4423B5B6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8FD26-8D87-4861-B952-19AF16E9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3A21B-8AB2-4761-BA73-00FC3CFA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6E30-67B3-4573-B346-531490413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F3FDA-05A6-4B67-B1A0-7EE43F99B5D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D92-0DC1-4A49-BA16-92A5EB96D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86B6-ECDF-4B95-AD22-87B72C38A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75440"/>
            <a:ext cx="12192000" cy="1124263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3BF55-D87B-4EEA-B2A9-11D9646B8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157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err="1"/>
              <a:t>Abschlusspräsentation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5F513-471D-4E14-9773-51CF6EB1C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63573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tlantic Cruise" charset="0"/>
                <a:ea typeface="Atlantic Cruise" charset="0"/>
                <a:cs typeface="Atlantic Cruise" charset="0"/>
              </a:rPr>
              <a:t>Car4U</a:t>
            </a:r>
            <a:endParaRPr lang="en-US" sz="2800" b="1">
              <a:solidFill>
                <a:schemeClr val="bg1"/>
              </a:solidFill>
              <a:latin typeface="Atlantic Cruise" charset="0"/>
              <a:ea typeface="Atlantic Cruise" charset="0"/>
              <a:cs typeface="Atlantic Cruis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36" y="3781260"/>
            <a:ext cx="3076740" cy="3076740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8557D3EA-1FFE-4B88-BDF1-A9A7FE4E8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96" y="3542596"/>
            <a:ext cx="3076740" cy="3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BF55-D87B-4EEA-B2A9-11D9646B8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Website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5F513-471D-4E14-9773-51CF6EB1C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9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90358" cy="1325563"/>
          </a:xfrm>
        </p:spPr>
        <p:txBody>
          <a:bodyPr/>
          <a:lstStyle/>
          <a:p>
            <a:r>
              <a:rPr lang="de-DE" b="1" dirty="0"/>
              <a:t>Startseite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0B41B1A-7FE0-4CF7-A19E-7B677556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361" y="567858"/>
            <a:ext cx="6710649" cy="56000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20A9FFB-4DEA-4697-8811-013A407555FD}"/>
              </a:ext>
            </a:extLst>
          </p:cNvPr>
          <p:cNvSpPr txBox="1"/>
          <p:nvPr/>
        </p:nvSpPr>
        <p:spPr>
          <a:xfrm>
            <a:off x="882650" y="1847850"/>
            <a:ext cx="345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Suche wurde schnell erkannt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Login wurde konsistent gefunden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2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Funktionsübersicht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E889B4-FD9B-4F56-8943-A5DB8EF3D893}"/>
              </a:ext>
            </a:extLst>
          </p:cNvPr>
          <p:cNvSpPr txBox="1"/>
          <p:nvPr/>
        </p:nvSpPr>
        <p:spPr>
          <a:xfrm>
            <a:off x="882650" y="1847850"/>
            <a:ext cx="3453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Suche wurde konsistent gefunden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Logout wurde konsistent gefunden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Testpersonen hatten Mühe, zur Funktionsübersicht zurückzukehren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Änderung: Ein Button in der Menu Leiste hinzufügen, welcher direkt zur Funktionsübersicht führt (nicht via klick auf den User)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ECF68A-26DD-487A-9051-3E4A9A80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89" y="822385"/>
            <a:ext cx="6254900" cy="52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2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Auto hinzufügen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6D80A9-5B18-42E5-A290-D3F3A5570FD0}"/>
              </a:ext>
            </a:extLst>
          </p:cNvPr>
          <p:cNvSpPr txBox="1"/>
          <p:nvPr/>
        </p:nvSpPr>
        <p:spPr>
          <a:xfrm>
            <a:off x="882650" y="1847850"/>
            <a:ext cx="3453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User hatten am meisten Mühe, dieses Menu zu finden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Kleines 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» Tutorial nach erster Anmeldung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Bild konnte von allen Testpersonen hinzugefügt werden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810BEF-3C6A-4866-A684-13B204A4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03" y="540589"/>
            <a:ext cx="6961319" cy="58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0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Kontoeinstellungen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AC0AEC-8AD5-4A9C-9D00-4B6C2C328E5C}"/>
              </a:ext>
            </a:extLst>
          </p:cNvPr>
          <p:cNvSpPr txBox="1"/>
          <p:nvPr/>
        </p:nvSpPr>
        <p:spPr>
          <a:xfrm>
            <a:off x="882650" y="1847850"/>
            <a:ext cx="345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Sample Text «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» war verwirrend, durch «richtigen» Text ersetzen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D551BAC-EA9D-4099-BB59-B222ABC9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194" y="822385"/>
            <a:ext cx="6749520" cy="56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9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Autosuche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AC0AEC-8AD5-4A9C-9D00-4B6C2C328E5C}"/>
              </a:ext>
            </a:extLst>
          </p:cNvPr>
          <p:cNvSpPr txBox="1"/>
          <p:nvPr/>
        </p:nvSpPr>
        <p:spPr>
          <a:xfrm>
            <a:off x="882650" y="1847850"/>
            <a:ext cx="345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Positives Feedback von den Testpersonen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0D59E6C-8B4F-41D0-A214-36A8A635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47" y="820553"/>
            <a:ext cx="6485144" cy="54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2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Detailansicht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AC0AEC-8AD5-4A9C-9D00-4B6C2C328E5C}"/>
              </a:ext>
            </a:extLst>
          </p:cNvPr>
          <p:cNvSpPr txBox="1"/>
          <p:nvPr/>
        </p:nvSpPr>
        <p:spPr>
          <a:xfrm>
            <a:off x="882650" y="1847850"/>
            <a:ext cx="3453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Preis fehlt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Ansonsten übersichtlich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Eine Testperson dachte, dass es sich lediglich um eine Beschreibung des Autos handelt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Ä</a:t>
            </a:r>
            <a:r>
              <a:rPr lang="en-US" dirty="0" err="1"/>
              <a:t>nderung</a:t>
            </a:r>
            <a:r>
              <a:rPr lang="en-US" dirty="0"/>
              <a:t>: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Auto und den User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trennen</a:t>
            </a:r>
            <a:r>
              <a:rPr lang="en-US" dirty="0"/>
              <a:t> (Separation of Concerns)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46E3F7-2FAF-456E-8929-7EDFA4EB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637" y="885644"/>
            <a:ext cx="6635915" cy="55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2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Fazit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AC0AEC-8AD5-4A9C-9D00-4B6C2C328E5C}"/>
              </a:ext>
            </a:extLst>
          </p:cNvPr>
          <p:cNvSpPr txBox="1"/>
          <p:nvPr/>
        </p:nvSpPr>
        <p:spPr>
          <a:xfrm>
            <a:off x="882650" y="1847850"/>
            <a:ext cx="10383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Sehr wertvolle Rückmeldungen von Testpersonen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Mangelhafte Aspekte des Prototypen führen den User dazu, den Fokus zu verlieren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Durch Verlust des «frischen Blicks» übersahen wir Unklarheiten, welche erst während den Tests ersichtlich wurden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Prototyping</a:t>
            </a:r>
            <a:r>
              <a:rPr lang="de-CH" dirty="0"/>
              <a:t> Tools genau anschauen. Beinahe alle Gratisversionen haben massive Einschränkungen (Bei uns konnten nur 300 Objekte verwendet werden)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Arbeit im Zweierteam war sehr produktiv und hat gut funktioniert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1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BF55-D87B-4EEA-B2A9-11D9646B8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5F513-471D-4E14-9773-51CF6EB1C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8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21400" cy="1325563"/>
          </a:xfrm>
        </p:spPr>
        <p:txBody>
          <a:bodyPr/>
          <a:lstStyle/>
          <a:p>
            <a:r>
              <a:rPr lang="de-DE" b="1" dirty="0"/>
              <a:t>Login / Registrierung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BC1CAA-0E64-4BB6-839C-4061C043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1" y="365125"/>
            <a:ext cx="3164926" cy="595776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DEC1BF-AA66-4FF2-BFA3-F6BC91E502F3}"/>
              </a:ext>
            </a:extLst>
          </p:cNvPr>
          <p:cNvSpPr txBox="1"/>
          <p:nvPr/>
        </p:nvSpPr>
        <p:spPr>
          <a:xfrm>
            <a:off x="831850" y="2076450"/>
            <a:ext cx="6470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Login stellt kein Problem 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Diskussion über Registrierung mit Testpersonen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Registrierung erst nach Mail abschliessen </a:t>
            </a:r>
            <a:r>
              <a:rPr lang="de-CH" dirty="0" err="1"/>
              <a:t>i.O</a:t>
            </a:r>
            <a:r>
              <a:rPr lang="de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Im Mail empfehlen, Registrierung im Web auszufüllen ist gut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Komplette Registrierung muss im App angeboten 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Funktionsübersicht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624C91-3177-4A59-9130-118D6045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571" y="182562"/>
            <a:ext cx="3464430" cy="64928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4BEE586-DDE7-488A-BEA7-C75FB381130C}"/>
              </a:ext>
            </a:extLst>
          </p:cNvPr>
          <p:cNvSpPr txBox="1"/>
          <p:nvPr/>
        </p:nvSpPr>
        <p:spPr>
          <a:xfrm>
            <a:off x="882650" y="1847850"/>
            <a:ext cx="713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Wurde bei jeder Durchführung verstanden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US" dirty="0" err="1"/>
              <a:t>chnellsuche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Testpersonen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Idee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843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Suche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A24854-7009-4BC3-A6A4-83417F98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551" y="425450"/>
            <a:ext cx="3046737" cy="57277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1766DCB-E06F-490A-84E7-45906890572A}"/>
              </a:ext>
            </a:extLst>
          </p:cNvPr>
          <p:cNvSpPr txBox="1"/>
          <p:nvPr/>
        </p:nvSpPr>
        <p:spPr>
          <a:xfrm>
            <a:off x="787400" y="1785144"/>
            <a:ext cx="71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Standarttext im Datuminputfeld muss schwarz sein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1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Liste bei Suche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BFEB8CC-4D22-431C-A449-5AA6AE2E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948" y="501650"/>
            <a:ext cx="3086146" cy="5740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9B142F4-7C99-4418-9FA6-2F5D879543DF}"/>
              </a:ext>
            </a:extLst>
          </p:cNvPr>
          <p:cNvSpPr txBox="1"/>
          <p:nvPr/>
        </p:nvSpPr>
        <p:spPr>
          <a:xfrm>
            <a:off x="882650" y="1847850"/>
            <a:ext cx="713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6CF27D-0BC6-45A1-B5DB-B6DD4BEA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615" y="2635249"/>
            <a:ext cx="489035" cy="4890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194AFB1-6B70-4143-BB70-15599DE76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615" y="3437921"/>
            <a:ext cx="489035" cy="4890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D085E-FE8C-44D8-9642-3931E87B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282" y="4092648"/>
            <a:ext cx="489035" cy="4890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720169E4-F3F8-4608-A426-1A69FC405FAA}"/>
                  </a:ext>
                </a:extLst>
              </p14:cNvPr>
              <p14:cNvContentPartPr/>
              <p14:nvPr/>
            </p14:nvContentPartPr>
            <p14:xfrm>
              <a:off x="10121720" y="2888350"/>
              <a:ext cx="1804680" cy="25473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720169E4-F3F8-4608-A426-1A69FC405F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3080" y="2879709"/>
                <a:ext cx="1822320" cy="2565002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562B7FC2-4D37-40DB-8498-5F91D2298300}"/>
              </a:ext>
            </a:extLst>
          </p:cNvPr>
          <p:cNvSpPr txBox="1"/>
          <p:nvPr/>
        </p:nvSpPr>
        <p:spPr>
          <a:xfrm>
            <a:off x="882650" y="1847850"/>
            <a:ext cx="71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«Auf Karte anzeigen» wurde oft übersehen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Ersetzen durch Karten Icons in der Liste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Interaktion Karte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1F5C06-560C-44B1-960D-DD37410E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945" y="431800"/>
            <a:ext cx="3015234" cy="57277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2453E2-5AC0-4D5F-911A-D80E136540C6}"/>
              </a:ext>
            </a:extLst>
          </p:cNvPr>
          <p:cNvSpPr txBox="1"/>
          <p:nvPr/>
        </p:nvSpPr>
        <p:spPr>
          <a:xfrm>
            <a:off x="882650" y="1847850"/>
            <a:ext cx="713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«zurück» Button muss zur Listenansicht führen, nicht zur Funktionsübersicht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«Liste Anzeigen» wird potentiell überflüssig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Nächste Iteration überprüfen, ob User den Weg zurück zur Liste mithilfe des «zurück» Buttons konsistent finden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Markierer auf Karte wurde von allen Testpersonen als Autos erkannt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Mit den Markern wurde korrekt interagiert</a:t>
            </a:r>
          </a:p>
        </p:txBody>
      </p:sp>
    </p:spTree>
    <p:extLst>
      <p:ext uri="{BB962C8B-B14F-4D97-AF65-F5344CB8AC3E}">
        <p14:creationId xmlns:p14="http://schemas.microsoft.com/office/powerpoint/2010/main" val="284958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531100" cy="1325563"/>
          </a:xfrm>
        </p:spPr>
        <p:txBody>
          <a:bodyPr/>
          <a:lstStyle/>
          <a:p>
            <a:r>
              <a:rPr lang="de-DE" b="1" dirty="0"/>
              <a:t>Detailansicht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BA0963-2B3C-47D3-A3E0-B5E9FAA8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773" y="66674"/>
            <a:ext cx="3457801" cy="64928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0485203-B913-459B-919E-CE1E566C886D}"/>
              </a:ext>
            </a:extLst>
          </p:cNvPr>
          <p:cNvSpPr txBox="1"/>
          <p:nvPr/>
        </p:nvSpPr>
        <p:spPr>
          <a:xfrm>
            <a:off x="882650" y="1847850"/>
            <a:ext cx="71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«Jetzt Buchen» Button wurde schnell gefunden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Preis fehlt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4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Datum Auswählen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E0D29B6-335C-4231-A4D4-3686897C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926" y="425450"/>
            <a:ext cx="3122790" cy="576579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3042D71-0159-46F4-A5C8-69555431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4686300"/>
            <a:ext cx="2220526" cy="12207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032B961-C799-4718-8BAB-E9C5848FD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25" y="2742894"/>
            <a:ext cx="2117725" cy="9429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F2A67D2-759B-4CBE-A556-D17DB09A5EF8}"/>
              </a:ext>
            </a:extLst>
          </p:cNvPr>
          <p:cNvSpPr txBox="1"/>
          <p:nvPr/>
        </p:nvSpPr>
        <p:spPr>
          <a:xfrm>
            <a:off x="882650" y="184785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Farbkodierung muss genauer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Neuer Test 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Nicht verfügbar =&gt; Ausgegraut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Verfügbar =&gt; Normal, schwarz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Ausgewählt =&gt; Grün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6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Breitbild</PresentationFormat>
  <Paragraphs>66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Atlantic Cruise</vt:lpstr>
      <vt:lpstr>Calibri</vt:lpstr>
      <vt:lpstr>Calibri Light</vt:lpstr>
      <vt:lpstr>Office Theme</vt:lpstr>
      <vt:lpstr>Abschlusspräsentation</vt:lpstr>
      <vt:lpstr>App</vt:lpstr>
      <vt:lpstr>Login / Registrierung</vt:lpstr>
      <vt:lpstr>Funktionsübersicht</vt:lpstr>
      <vt:lpstr>Suche</vt:lpstr>
      <vt:lpstr>Liste bei Suche</vt:lpstr>
      <vt:lpstr>Interaktion Karte</vt:lpstr>
      <vt:lpstr>Detailansicht</vt:lpstr>
      <vt:lpstr>Datum Auswählen</vt:lpstr>
      <vt:lpstr>Website</vt:lpstr>
      <vt:lpstr>Startseite</vt:lpstr>
      <vt:lpstr>Funktionsübersicht</vt:lpstr>
      <vt:lpstr>Auto hinzufügen</vt:lpstr>
      <vt:lpstr>Kontoeinstellungen</vt:lpstr>
      <vt:lpstr>Autosuche</vt:lpstr>
      <vt:lpstr>Detailansicht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Personas</dc:title>
  <dc:creator>Cyrille Ulmi</dc:creator>
  <cp:lastModifiedBy>Cyrille Ulmi</cp:lastModifiedBy>
  <cp:revision>64</cp:revision>
  <dcterms:created xsi:type="dcterms:W3CDTF">2018-04-01T19:05:14Z</dcterms:created>
  <dcterms:modified xsi:type="dcterms:W3CDTF">2018-05-29T09:36:04Z</dcterms:modified>
</cp:coreProperties>
</file>