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4" autoAdjust="0"/>
    <p:restoredTop sz="94660"/>
  </p:normalViewPr>
  <p:slideViewPr>
    <p:cSldViewPr snapToGrid="0">
      <p:cViewPr varScale="1">
        <p:scale>
          <a:sx n="118" d="100"/>
          <a:sy n="118" d="100"/>
        </p:scale>
        <p:origin x="224"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A195572-1F23-4A5F-91B7-2E957558AA4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xmlns="" id="{8007E211-43D5-45B6-90E0-EE5D3E4BC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xmlns="" id="{A1D157FD-4B3A-48EE-959C-F74BF3011269}"/>
              </a:ext>
            </a:extLst>
          </p:cNvPr>
          <p:cNvSpPr>
            <a:spLocks noGrp="1"/>
          </p:cNvSpPr>
          <p:nvPr>
            <p:ph type="dt" sz="half" idx="10"/>
          </p:nvPr>
        </p:nvSpPr>
        <p:spPr/>
        <p:txBody>
          <a:bodyPr/>
          <a:lstStyle/>
          <a:p>
            <a:fld id="{CB20A560-429B-4DBA-AAB4-7CE22FBA1041}" type="datetimeFigureOut">
              <a:rPr lang="en-US" smtClean="0"/>
              <a:t>3/6/18</a:t>
            </a:fld>
            <a:endParaRPr lang="en-US"/>
          </a:p>
        </p:txBody>
      </p:sp>
      <p:sp>
        <p:nvSpPr>
          <p:cNvPr id="5" name="Fußzeilenplatzhalter 4">
            <a:extLst>
              <a:ext uri="{FF2B5EF4-FFF2-40B4-BE49-F238E27FC236}">
                <a16:creationId xmlns:a16="http://schemas.microsoft.com/office/drawing/2014/main" xmlns="" id="{FB225384-CCE3-4D1C-88B9-CF2AF4A60BB5}"/>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xmlns="" id="{1DF40E06-E10B-4B37-A4AF-8FF4D34E7E24}"/>
              </a:ext>
            </a:extLst>
          </p:cNvPr>
          <p:cNvSpPr>
            <a:spLocks noGrp="1"/>
          </p:cNvSpPr>
          <p:nvPr>
            <p:ph type="sldNum" sz="quarter" idx="12"/>
          </p:nvPr>
        </p:nvSpPr>
        <p:spPr/>
        <p:txBody>
          <a:bodyPr/>
          <a:lstStyle/>
          <a:p>
            <a:fld id="{5B9FA8C1-1BB0-438E-A3B4-35B3082B5C3D}" type="slidenum">
              <a:rPr lang="en-US" smtClean="0"/>
              <a:t>‹#›</a:t>
            </a:fld>
            <a:endParaRPr lang="en-US"/>
          </a:p>
        </p:txBody>
      </p:sp>
    </p:spTree>
    <p:extLst>
      <p:ext uri="{BB962C8B-B14F-4D97-AF65-F5344CB8AC3E}">
        <p14:creationId xmlns:p14="http://schemas.microsoft.com/office/powerpoint/2010/main" val="146367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9EA6D80-F7D1-47B4-8D87-94AC387CD9CB}"/>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xmlns="" id="{8227AA31-D12E-4EA8-AC39-1D6A0FA9664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xmlns="" id="{E2BF636C-15E8-4CB6-A308-3E905CC706FA}"/>
              </a:ext>
            </a:extLst>
          </p:cNvPr>
          <p:cNvSpPr>
            <a:spLocks noGrp="1"/>
          </p:cNvSpPr>
          <p:nvPr>
            <p:ph type="dt" sz="half" idx="10"/>
          </p:nvPr>
        </p:nvSpPr>
        <p:spPr/>
        <p:txBody>
          <a:bodyPr/>
          <a:lstStyle/>
          <a:p>
            <a:fld id="{CB20A560-429B-4DBA-AAB4-7CE22FBA1041}" type="datetimeFigureOut">
              <a:rPr lang="en-US" smtClean="0"/>
              <a:t>3/6/18</a:t>
            </a:fld>
            <a:endParaRPr lang="en-US"/>
          </a:p>
        </p:txBody>
      </p:sp>
      <p:sp>
        <p:nvSpPr>
          <p:cNvPr id="5" name="Fußzeilenplatzhalter 4">
            <a:extLst>
              <a:ext uri="{FF2B5EF4-FFF2-40B4-BE49-F238E27FC236}">
                <a16:creationId xmlns:a16="http://schemas.microsoft.com/office/drawing/2014/main" xmlns="" id="{5294DA89-BB0C-42CE-AB3A-1E76D27BDB4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xmlns="" id="{3F400E4D-AD66-4C33-AA94-DFAA7F513658}"/>
              </a:ext>
            </a:extLst>
          </p:cNvPr>
          <p:cNvSpPr>
            <a:spLocks noGrp="1"/>
          </p:cNvSpPr>
          <p:nvPr>
            <p:ph type="sldNum" sz="quarter" idx="12"/>
          </p:nvPr>
        </p:nvSpPr>
        <p:spPr/>
        <p:txBody>
          <a:bodyPr/>
          <a:lstStyle/>
          <a:p>
            <a:fld id="{5B9FA8C1-1BB0-438E-A3B4-35B3082B5C3D}" type="slidenum">
              <a:rPr lang="en-US" smtClean="0"/>
              <a:t>‹#›</a:t>
            </a:fld>
            <a:endParaRPr lang="en-US"/>
          </a:p>
        </p:txBody>
      </p:sp>
    </p:spTree>
    <p:extLst>
      <p:ext uri="{BB962C8B-B14F-4D97-AF65-F5344CB8AC3E}">
        <p14:creationId xmlns:p14="http://schemas.microsoft.com/office/powerpoint/2010/main" val="420411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xmlns="" id="{7F9150E7-4AB8-4AAA-9E9B-F034C4A32E83}"/>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xmlns="" id="{AE459B5C-BF6B-4FFD-A693-DAE4012B2B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xmlns="" id="{2185B0BA-79FB-4C5D-912A-B7029DB65007}"/>
              </a:ext>
            </a:extLst>
          </p:cNvPr>
          <p:cNvSpPr>
            <a:spLocks noGrp="1"/>
          </p:cNvSpPr>
          <p:nvPr>
            <p:ph type="dt" sz="half" idx="10"/>
          </p:nvPr>
        </p:nvSpPr>
        <p:spPr/>
        <p:txBody>
          <a:bodyPr/>
          <a:lstStyle/>
          <a:p>
            <a:fld id="{CB20A560-429B-4DBA-AAB4-7CE22FBA1041}" type="datetimeFigureOut">
              <a:rPr lang="en-US" smtClean="0"/>
              <a:t>3/6/18</a:t>
            </a:fld>
            <a:endParaRPr lang="en-US"/>
          </a:p>
        </p:txBody>
      </p:sp>
      <p:sp>
        <p:nvSpPr>
          <p:cNvPr id="5" name="Fußzeilenplatzhalter 4">
            <a:extLst>
              <a:ext uri="{FF2B5EF4-FFF2-40B4-BE49-F238E27FC236}">
                <a16:creationId xmlns:a16="http://schemas.microsoft.com/office/drawing/2014/main" xmlns="" id="{7387EF6F-08C0-4805-BA8D-8F0C183EC10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xmlns="" id="{13CB6FB2-37D2-49DD-B993-C3E082EC0001}"/>
              </a:ext>
            </a:extLst>
          </p:cNvPr>
          <p:cNvSpPr>
            <a:spLocks noGrp="1"/>
          </p:cNvSpPr>
          <p:nvPr>
            <p:ph type="sldNum" sz="quarter" idx="12"/>
          </p:nvPr>
        </p:nvSpPr>
        <p:spPr/>
        <p:txBody>
          <a:bodyPr/>
          <a:lstStyle/>
          <a:p>
            <a:fld id="{5B9FA8C1-1BB0-438E-A3B4-35B3082B5C3D}" type="slidenum">
              <a:rPr lang="en-US" smtClean="0"/>
              <a:t>‹#›</a:t>
            </a:fld>
            <a:endParaRPr lang="en-US"/>
          </a:p>
        </p:txBody>
      </p:sp>
    </p:spTree>
    <p:extLst>
      <p:ext uri="{BB962C8B-B14F-4D97-AF65-F5344CB8AC3E}">
        <p14:creationId xmlns:p14="http://schemas.microsoft.com/office/powerpoint/2010/main" val="424798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6DB9E15-818B-43B0-B250-53D0334D2548}"/>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xmlns="" id="{2A855A7D-B28E-45B6-9EA9-B4C5CF1028D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xmlns="" id="{AF13909E-D5F1-4F41-A8B9-7113EF70E1F8}"/>
              </a:ext>
            </a:extLst>
          </p:cNvPr>
          <p:cNvSpPr>
            <a:spLocks noGrp="1"/>
          </p:cNvSpPr>
          <p:nvPr>
            <p:ph type="dt" sz="half" idx="10"/>
          </p:nvPr>
        </p:nvSpPr>
        <p:spPr/>
        <p:txBody>
          <a:bodyPr/>
          <a:lstStyle/>
          <a:p>
            <a:fld id="{CB20A560-429B-4DBA-AAB4-7CE22FBA1041}" type="datetimeFigureOut">
              <a:rPr lang="en-US" smtClean="0"/>
              <a:t>3/6/18</a:t>
            </a:fld>
            <a:endParaRPr lang="en-US"/>
          </a:p>
        </p:txBody>
      </p:sp>
      <p:sp>
        <p:nvSpPr>
          <p:cNvPr id="5" name="Fußzeilenplatzhalter 4">
            <a:extLst>
              <a:ext uri="{FF2B5EF4-FFF2-40B4-BE49-F238E27FC236}">
                <a16:creationId xmlns:a16="http://schemas.microsoft.com/office/drawing/2014/main" xmlns="" id="{E19DAA53-9785-4B9E-AA24-EE671BFAC1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xmlns="" id="{1FB32AAB-B4EB-441A-B431-E78702665AA7}"/>
              </a:ext>
            </a:extLst>
          </p:cNvPr>
          <p:cNvSpPr>
            <a:spLocks noGrp="1"/>
          </p:cNvSpPr>
          <p:nvPr>
            <p:ph type="sldNum" sz="quarter" idx="12"/>
          </p:nvPr>
        </p:nvSpPr>
        <p:spPr/>
        <p:txBody>
          <a:bodyPr/>
          <a:lstStyle/>
          <a:p>
            <a:fld id="{5B9FA8C1-1BB0-438E-A3B4-35B3082B5C3D}" type="slidenum">
              <a:rPr lang="en-US" smtClean="0"/>
              <a:t>‹#›</a:t>
            </a:fld>
            <a:endParaRPr lang="en-US"/>
          </a:p>
        </p:txBody>
      </p:sp>
    </p:spTree>
    <p:extLst>
      <p:ext uri="{BB962C8B-B14F-4D97-AF65-F5344CB8AC3E}">
        <p14:creationId xmlns:p14="http://schemas.microsoft.com/office/powerpoint/2010/main" val="338200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819EA07-8428-43E9-A487-1B6B6F9E3E7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xmlns="" id="{D6B7BC85-EB18-4504-8BFA-AF1A49242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xmlns="" id="{C97FF2A0-1D90-44FB-8DA6-EED41CD715B7}"/>
              </a:ext>
            </a:extLst>
          </p:cNvPr>
          <p:cNvSpPr>
            <a:spLocks noGrp="1"/>
          </p:cNvSpPr>
          <p:nvPr>
            <p:ph type="dt" sz="half" idx="10"/>
          </p:nvPr>
        </p:nvSpPr>
        <p:spPr/>
        <p:txBody>
          <a:bodyPr/>
          <a:lstStyle/>
          <a:p>
            <a:fld id="{CB20A560-429B-4DBA-AAB4-7CE22FBA1041}" type="datetimeFigureOut">
              <a:rPr lang="en-US" smtClean="0"/>
              <a:t>3/6/18</a:t>
            </a:fld>
            <a:endParaRPr lang="en-US"/>
          </a:p>
        </p:txBody>
      </p:sp>
      <p:sp>
        <p:nvSpPr>
          <p:cNvPr id="5" name="Fußzeilenplatzhalter 4">
            <a:extLst>
              <a:ext uri="{FF2B5EF4-FFF2-40B4-BE49-F238E27FC236}">
                <a16:creationId xmlns:a16="http://schemas.microsoft.com/office/drawing/2014/main" xmlns="" id="{F252EE8B-380D-4D6E-AFB7-1FAB3197327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xmlns="" id="{4737A91C-CD8A-45FA-B5EF-7DD580DC63EC}"/>
              </a:ext>
            </a:extLst>
          </p:cNvPr>
          <p:cNvSpPr>
            <a:spLocks noGrp="1"/>
          </p:cNvSpPr>
          <p:nvPr>
            <p:ph type="sldNum" sz="quarter" idx="12"/>
          </p:nvPr>
        </p:nvSpPr>
        <p:spPr/>
        <p:txBody>
          <a:bodyPr/>
          <a:lstStyle/>
          <a:p>
            <a:fld id="{5B9FA8C1-1BB0-438E-A3B4-35B3082B5C3D}" type="slidenum">
              <a:rPr lang="en-US" smtClean="0"/>
              <a:t>‹#›</a:t>
            </a:fld>
            <a:endParaRPr lang="en-US"/>
          </a:p>
        </p:txBody>
      </p:sp>
    </p:spTree>
    <p:extLst>
      <p:ext uri="{BB962C8B-B14F-4D97-AF65-F5344CB8AC3E}">
        <p14:creationId xmlns:p14="http://schemas.microsoft.com/office/powerpoint/2010/main" val="1093909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FEBEFAA-665A-4D15-8EA5-94A84ADA13CC}"/>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xmlns="" id="{7F8A805F-49A4-4E94-8366-5BE7D718ECA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xmlns="" id="{124BD368-00DA-49D4-BC3E-C0A451A11A8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xmlns="" id="{90B43038-EA98-46AA-B2D9-571C7E0E6F89}"/>
              </a:ext>
            </a:extLst>
          </p:cNvPr>
          <p:cNvSpPr>
            <a:spLocks noGrp="1"/>
          </p:cNvSpPr>
          <p:nvPr>
            <p:ph type="dt" sz="half" idx="10"/>
          </p:nvPr>
        </p:nvSpPr>
        <p:spPr/>
        <p:txBody>
          <a:bodyPr/>
          <a:lstStyle/>
          <a:p>
            <a:fld id="{CB20A560-429B-4DBA-AAB4-7CE22FBA1041}" type="datetimeFigureOut">
              <a:rPr lang="en-US" smtClean="0"/>
              <a:t>3/6/18</a:t>
            </a:fld>
            <a:endParaRPr lang="en-US"/>
          </a:p>
        </p:txBody>
      </p:sp>
      <p:sp>
        <p:nvSpPr>
          <p:cNvPr id="6" name="Fußzeilenplatzhalter 5">
            <a:extLst>
              <a:ext uri="{FF2B5EF4-FFF2-40B4-BE49-F238E27FC236}">
                <a16:creationId xmlns:a16="http://schemas.microsoft.com/office/drawing/2014/main" xmlns="" id="{CB27866B-D000-4012-A614-576211C6C0A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xmlns="" id="{4369CBB7-7BBA-4854-BBDA-CB2C605B4797}"/>
              </a:ext>
            </a:extLst>
          </p:cNvPr>
          <p:cNvSpPr>
            <a:spLocks noGrp="1"/>
          </p:cNvSpPr>
          <p:nvPr>
            <p:ph type="sldNum" sz="quarter" idx="12"/>
          </p:nvPr>
        </p:nvSpPr>
        <p:spPr/>
        <p:txBody>
          <a:bodyPr/>
          <a:lstStyle/>
          <a:p>
            <a:fld id="{5B9FA8C1-1BB0-438E-A3B4-35B3082B5C3D}" type="slidenum">
              <a:rPr lang="en-US" smtClean="0"/>
              <a:t>‹#›</a:t>
            </a:fld>
            <a:endParaRPr lang="en-US"/>
          </a:p>
        </p:txBody>
      </p:sp>
    </p:spTree>
    <p:extLst>
      <p:ext uri="{BB962C8B-B14F-4D97-AF65-F5344CB8AC3E}">
        <p14:creationId xmlns:p14="http://schemas.microsoft.com/office/powerpoint/2010/main" val="421215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E2BD053-2A8D-4206-AEF5-C94D64FD3A1A}"/>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xmlns="" id="{EA637719-3862-4D15-B30B-3E6BDE406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xmlns="" id="{EE63DFD0-222D-48F5-B8C5-A9AB9BD90F1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xmlns="" id="{39608436-BB9F-4521-8B97-99816FA69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xmlns="" id="{48380EC6-F855-4E8F-9D7B-5E884DB92B9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xmlns="" id="{95059C67-FA2D-4404-93FD-2A269CEDD840}"/>
              </a:ext>
            </a:extLst>
          </p:cNvPr>
          <p:cNvSpPr>
            <a:spLocks noGrp="1"/>
          </p:cNvSpPr>
          <p:nvPr>
            <p:ph type="dt" sz="half" idx="10"/>
          </p:nvPr>
        </p:nvSpPr>
        <p:spPr/>
        <p:txBody>
          <a:bodyPr/>
          <a:lstStyle/>
          <a:p>
            <a:fld id="{CB20A560-429B-4DBA-AAB4-7CE22FBA1041}" type="datetimeFigureOut">
              <a:rPr lang="en-US" smtClean="0"/>
              <a:t>3/6/18</a:t>
            </a:fld>
            <a:endParaRPr lang="en-US"/>
          </a:p>
        </p:txBody>
      </p:sp>
      <p:sp>
        <p:nvSpPr>
          <p:cNvPr id="8" name="Fußzeilenplatzhalter 7">
            <a:extLst>
              <a:ext uri="{FF2B5EF4-FFF2-40B4-BE49-F238E27FC236}">
                <a16:creationId xmlns:a16="http://schemas.microsoft.com/office/drawing/2014/main" xmlns="" id="{FAFA0468-09D8-43C4-BFE0-B0C46965FE13}"/>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xmlns="" id="{B517C03D-54F2-4DDB-9228-481AD66B78C6}"/>
              </a:ext>
            </a:extLst>
          </p:cNvPr>
          <p:cNvSpPr>
            <a:spLocks noGrp="1"/>
          </p:cNvSpPr>
          <p:nvPr>
            <p:ph type="sldNum" sz="quarter" idx="12"/>
          </p:nvPr>
        </p:nvSpPr>
        <p:spPr/>
        <p:txBody>
          <a:bodyPr/>
          <a:lstStyle/>
          <a:p>
            <a:fld id="{5B9FA8C1-1BB0-438E-A3B4-35B3082B5C3D}" type="slidenum">
              <a:rPr lang="en-US" smtClean="0"/>
              <a:t>‹#›</a:t>
            </a:fld>
            <a:endParaRPr lang="en-US"/>
          </a:p>
        </p:txBody>
      </p:sp>
    </p:spTree>
    <p:extLst>
      <p:ext uri="{BB962C8B-B14F-4D97-AF65-F5344CB8AC3E}">
        <p14:creationId xmlns:p14="http://schemas.microsoft.com/office/powerpoint/2010/main" val="386640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1A04399-59EE-4F9D-B8FB-C1E96B7B4AF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xmlns="" id="{8DA3B839-1829-4230-824F-7F2E61DF500E}"/>
              </a:ext>
            </a:extLst>
          </p:cNvPr>
          <p:cNvSpPr>
            <a:spLocks noGrp="1"/>
          </p:cNvSpPr>
          <p:nvPr>
            <p:ph type="dt" sz="half" idx="10"/>
          </p:nvPr>
        </p:nvSpPr>
        <p:spPr/>
        <p:txBody>
          <a:bodyPr/>
          <a:lstStyle/>
          <a:p>
            <a:fld id="{CB20A560-429B-4DBA-AAB4-7CE22FBA1041}" type="datetimeFigureOut">
              <a:rPr lang="en-US" smtClean="0"/>
              <a:t>3/6/18</a:t>
            </a:fld>
            <a:endParaRPr lang="en-US"/>
          </a:p>
        </p:txBody>
      </p:sp>
      <p:sp>
        <p:nvSpPr>
          <p:cNvPr id="4" name="Fußzeilenplatzhalter 3">
            <a:extLst>
              <a:ext uri="{FF2B5EF4-FFF2-40B4-BE49-F238E27FC236}">
                <a16:creationId xmlns:a16="http://schemas.microsoft.com/office/drawing/2014/main" xmlns="" id="{C3732447-0457-47F0-9B2F-58FB42DE6309}"/>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xmlns="" id="{008AEFB1-3867-462B-8139-3F9417111B1F}"/>
              </a:ext>
            </a:extLst>
          </p:cNvPr>
          <p:cNvSpPr>
            <a:spLocks noGrp="1"/>
          </p:cNvSpPr>
          <p:nvPr>
            <p:ph type="sldNum" sz="quarter" idx="12"/>
          </p:nvPr>
        </p:nvSpPr>
        <p:spPr/>
        <p:txBody>
          <a:bodyPr/>
          <a:lstStyle/>
          <a:p>
            <a:fld id="{5B9FA8C1-1BB0-438E-A3B4-35B3082B5C3D}" type="slidenum">
              <a:rPr lang="en-US" smtClean="0"/>
              <a:t>‹#›</a:t>
            </a:fld>
            <a:endParaRPr lang="en-US"/>
          </a:p>
        </p:txBody>
      </p:sp>
    </p:spTree>
    <p:extLst>
      <p:ext uri="{BB962C8B-B14F-4D97-AF65-F5344CB8AC3E}">
        <p14:creationId xmlns:p14="http://schemas.microsoft.com/office/powerpoint/2010/main" val="365540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xmlns="" id="{2CCBB2CD-A9B2-41E3-B9C1-C038AF992BCD}"/>
              </a:ext>
            </a:extLst>
          </p:cNvPr>
          <p:cNvSpPr>
            <a:spLocks noGrp="1"/>
          </p:cNvSpPr>
          <p:nvPr>
            <p:ph type="dt" sz="half" idx="10"/>
          </p:nvPr>
        </p:nvSpPr>
        <p:spPr/>
        <p:txBody>
          <a:bodyPr/>
          <a:lstStyle/>
          <a:p>
            <a:fld id="{CB20A560-429B-4DBA-AAB4-7CE22FBA1041}" type="datetimeFigureOut">
              <a:rPr lang="en-US" smtClean="0"/>
              <a:t>3/6/18</a:t>
            </a:fld>
            <a:endParaRPr lang="en-US"/>
          </a:p>
        </p:txBody>
      </p:sp>
      <p:sp>
        <p:nvSpPr>
          <p:cNvPr id="3" name="Fußzeilenplatzhalter 2">
            <a:extLst>
              <a:ext uri="{FF2B5EF4-FFF2-40B4-BE49-F238E27FC236}">
                <a16:creationId xmlns:a16="http://schemas.microsoft.com/office/drawing/2014/main" xmlns="" id="{63C66003-F90D-4AD7-856E-CB2F11904F75}"/>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xmlns="" id="{596C6903-4875-451F-8D39-380118E2552E}"/>
              </a:ext>
            </a:extLst>
          </p:cNvPr>
          <p:cNvSpPr>
            <a:spLocks noGrp="1"/>
          </p:cNvSpPr>
          <p:nvPr>
            <p:ph type="sldNum" sz="quarter" idx="12"/>
          </p:nvPr>
        </p:nvSpPr>
        <p:spPr/>
        <p:txBody>
          <a:bodyPr/>
          <a:lstStyle/>
          <a:p>
            <a:fld id="{5B9FA8C1-1BB0-438E-A3B4-35B3082B5C3D}" type="slidenum">
              <a:rPr lang="en-US" smtClean="0"/>
              <a:t>‹#›</a:t>
            </a:fld>
            <a:endParaRPr lang="en-US"/>
          </a:p>
        </p:txBody>
      </p:sp>
    </p:spTree>
    <p:extLst>
      <p:ext uri="{BB962C8B-B14F-4D97-AF65-F5344CB8AC3E}">
        <p14:creationId xmlns:p14="http://schemas.microsoft.com/office/powerpoint/2010/main" val="25865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6D33A33-6425-4D92-B33B-438E2F8570B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xmlns="" id="{B3738790-62A7-484F-9562-27F9380AB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xmlns="" id="{8F4DB005-072F-44E2-96C4-97031B2A8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xmlns="" id="{01A1E29D-3AE8-4ED2-867F-7B99246A57ED}"/>
              </a:ext>
            </a:extLst>
          </p:cNvPr>
          <p:cNvSpPr>
            <a:spLocks noGrp="1"/>
          </p:cNvSpPr>
          <p:nvPr>
            <p:ph type="dt" sz="half" idx="10"/>
          </p:nvPr>
        </p:nvSpPr>
        <p:spPr/>
        <p:txBody>
          <a:bodyPr/>
          <a:lstStyle/>
          <a:p>
            <a:fld id="{CB20A560-429B-4DBA-AAB4-7CE22FBA1041}" type="datetimeFigureOut">
              <a:rPr lang="en-US" smtClean="0"/>
              <a:t>3/6/18</a:t>
            </a:fld>
            <a:endParaRPr lang="en-US"/>
          </a:p>
        </p:txBody>
      </p:sp>
      <p:sp>
        <p:nvSpPr>
          <p:cNvPr id="6" name="Fußzeilenplatzhalter 5">
            <a:extLst>
              <a:ext uri="{FF2B5EF4-FFF2-40B4-BE49-F238E27FC236}">
                <a16:creationId xmlns:a16="http://schemas.microsoft.com/office/drawing/2014/main" xmlns="" id="{280DA774-3C0C-41BA-8315-6B19A6582D11}"/>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xmlns="" id="{C8FB7FA2-1EF7-4E2E-A654-ACFAA1D08226}"/>
              </a:ext>
            </a:extLst>
          </p:cNvPr>
          <p:cNvSpPr>
            <a:spLocks noGrp="1"/>
          </p:cNvSpPr>
          <p:nvPr>
            <p:ph type="sldNum" sz="quarter" idx="12"/>
          </p:nvPr>
        </p:nvSpPr>
        <p:spPr/>
        <p:txBody>
          <a:bodyPr/>
          <a:lstStyle/>
          <a:p>
            <a:fld id="{5B9FA8C1-1BB0-438E-A3B4-35B3082B5C3D}" type="slidenum">
              <a:rPr lang="en-US" smtClean="0"/>
              <a:t>‹#›</a:t>
            </a:fld>
            <a:endParaRPr lang="en-US"/>
          </a:p>
        </p:txBody>
      </p:sp>
    </p:spTree>
    <p:extLst>
      <p:ext uri="{BB962C8B-B14F-4D97-AF65-F5344CB8AC3E}">
        <p14:creationId xmlns:p14="http://schemas.microsoft.com/office/powerpoint/2010/main" val="3262194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F4FC8D7-CD89-48CD-B4F3-14F2BEB534B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xmlns="" id="{EEFBC6E7-2FDE-4858-88B7-7EFECB219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xmlns="" id="{69E5535B-C6A9-434C-A3DC-9B517E09B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xmlns="" id="{41FB23FB-12AC-44A0-B151-A1A963A538D3}"/>
              </a:ext>
            </a:extLst>
          </p:cNvPr>
          <p:cNvSpPr>
            <a:spLocks noGrp="1"/>
          </p:cNvSpPr>
          <p:nvPr>
            <p:ph type="dt" sz="half" idx="10"/>
          </p:nvPr>
        </p:nvSpPr>
        <p:spPr/>
        <p:txBody>
          <a:bodyPr/>
          <a:lstStyle/>
          <a:p>
            <a:fld id="{CB20A560-429B-4DBA-AAB4-7CE22FBA1041}" type="datetimeFigureOut">
              <a:rPr lang="en-US" smtClean="0"/>
              <a:t>3/6/18</a:t>
            </a:fld>
            <a:endParaRPr lang="en-US"/>
          </a:p>
        </p:txBody>
      </p:sp>
      <p:sp>
        <p:nvSpPr>
          <p:cNvPr id="6" name="Fußzeilenplatzhalter 5">
            <a:extLst>
              <a:ext uri="{FF2B5EF4-FFF2-40B4-BE49-F238E27FC236}">
                <a16:creationId xmlns:a16="http://schemas.microsoft.com/office/drawing/2014/main" xmlns="" id="{6B148730-FCF9-4D7E-AC0F-FC7AD25008EE}"/>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xmlns="" id="{CD6B836F-FC2B-4A98-A561-8E12E1BD206B}"/>
              </a:ext>
            </a:extLst>
          </p:cNvPr>
          <p:cNvSpPr>
            <a:spLocks noGrp="1"/>
          </p:cNvSpPr>
          <p:nvPr>
            <p:ph type="sldNum" sz="quarter" idx="12"/>
          </p:nvPr>
        </p:nvSpPr>
        <p:spPr/>
        <p:txBody>
          <a:bodyPr/>
          <a:lstStyle/>
          <a:p>
            <a:fld id="{5B9FA8C1-1BB0-438E-A3B4-35B3082B5C3D}" type="slidenum">
              <a:rPr lang="en-US" smtClean="0"/>
              <a:t>‹#›</a:t>
            </a:fld>
            <a:endParaRPr lang="en-US"/>
          </a:p>
        </p:txBody>
      </p:sp>
    </p:spTree>
    <p:extLst>
      <p:ext uri="{BB962C8B-B14F-4D97-AF65-F5344CB8AC3E}">
        <p14:creationId xmlns:p14="http://schemas.microsoft.com/office/powerpoint/2010/main" val="3698814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xmlns="" id="{40541849-F43B-4719-A703-CDBA84D76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xmlns="" id="{D0C0C622-D5F6-4542-B61B-519C5683D6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xmlns="" id="{BF49FB8E-3E65-474B-9329-75261D4CEE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0A560-429B-4DBA-AAB4-7CE22FBA1041}" type="datetimeFigureOut">
              <a:rPr lang="en-US" smtClean="0"/>
              <a:t>3/6/18</a:t>
            </a:fld>
            <a:endParaRPr lang="en-US"/>
          </a:p>
        </p:txBody>
      </p:sp>
      <p:sp>
        <p:nvSpPr>
          <p:cNvPr id="5" name="Fußzeilenplatzhalter 4">
            <a:extLst>
              <a:ext uri="{FF2B5EF4-FFF2-40B4-BE49-F238E27FC236}">
                <a16:creationId xmlns:a16="http://schemas.microsoft.com/office/drawing/2014/main" xmlns="" id="{DEAF2021-3FDB-4466-8CC5-C03F07794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xmlns="" id="{E5B0BA0C-9638-492F-9163-BAF27C801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FA8C1-1BB0-438E-A3B4-35B3082B5C3D}" type="slidenum">
              <a:rPr lang="en-US" smtClean="0"/>
              <a:t>‹#›</a:t>
            </a:fld>
            <a:endParaRPr lang="en-US"/>
          </a:p>
        </p:txBody>
      </p:sp>
    </p:spTree>
    <p:extLst>
      <p:ext uri="{BB962C8B-B14F-4D97-AF65-F5344CB8AC3E}">
        <p14:creationId xmlns:p14="http://schemas.microsoft.com/office/powerpoint/2010/main" val="4032094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xmlns="" id="{B7118B47-9D11-409A-956F-ECD6296845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2183" y="2053379"/>
            <a:ext cx="2495982" cy="4439496"/>
          </a:xfrm>
        </p:spPr>
      </p:pic>
      <p:pic>
        <p:nvPicPr>
          <p:cNvPr id="4" name="Inhaltsplatzhalter 4">
            <a:extLst>
              <a:ext uri="{FF2B5EF4-FFF2-40B4-BE49-F238E27FC236}">
                <a16:creationId xmlns:a16="http://schemas.microsoft.com/office/drawing/2014/main" xmlns="" id="{4726D4EC-A6A7-4D07-AC04-6532B71E8C6B}"/>
              </a:ext>
            </a:extLst>
          </p:cNvPr>
          <p:cNvPicPr>
            <a:picLocks noChangeAspect="1"/>
          </p:cNvPicPr>
          <p:nvPr/>
        </p:nvPicPr>
        <p:blipFill>
          <a:blip r:embed="rId3"/>
          <a:stretch>
            <a:fillRect/>
          </a:stretch>
        </p:blipFill>
        <p:spPr>
          <a:xfrm>
            <a:off x="776287" y="426329"/>
            <a:ext cx="2259013" cy="911170"/>
          </a:xfrm>
          <a:prstGeom prst="rect">
            <a:avLst/>
          </a:prstGeom>
        </p:spPr>
      </p:pic>
      <p:pic>
        <p:nvPicPr>
          <p:cNvPr id="8" name="Grafik 7">
            <a:extLst>
              <a:ext uri="{FF2B5EF4-FFF2-40B4-BE49-F238E27FC236}">
                <a16:creationId xmlns:a16="http://schemas.microsoft.com/office/drawing/2014/main" xmlns="" id="{1BB12765-9AF4-4B95-905E-4C3CCBFE9194}"/>
              </a:ext>
            </a:extLst>
          </p:cNvPr>
          <p:cNvPicPr>
            <a:picLocks noChangeAspect="1"/>
          </p:cNvPicPr>
          <p:nvPr/>
        </p:nvPicPr>
        <p:blipFill>
          <a:blip r:embed="rId4"/>
          <a:stretch>
            <a:fillRect/>
          </a:stretch>
        </p:blipFill>
        <p:spPr>
          <a:xfrm>
            <a:off x="711786" y="2089150"/>
            <a:ext cx="2536423" cy="4508500"/>
          </a:xfrm>
          <a:prstGeom prst="rect">
            <a:avLst/>
          </a:prstGeom>
        </p:spPr>
      </p:pic>
      <p:sp>
        <p:nvSpPr>
          <p:cNvPr id="9" name="Textfeld 8">
            <a:extLst>
              <a:ext uri="{FF2B5EF4-FFF2-40B4-BE49-F238E27FC236}">
                <a16:creationId xmlns:a16="http://schemas.microsoft.com/office/drawing/2014/main" xmlns="" id="{878B0848-16F7-4D2F-B6CF-853F1A686B9E}"/>
              </a:ext>
            </a:extLst>
          </p:cNvPr>
          <p:cNvSpPr txBox="1"/>
          <p:nvPr/>
        </p:nvSpPr>
        <p:spPr>
          <a:xfrm>
            <a:off x="3341402" y="2089150"/>
            <a:ext cx="2705100" cy="1938992"/>
          </a:xfrm>
          <a:prstGeom prst="rect">
            <a:avLst/>
          </a:prstGeom>
          <a:noFill/>
        </p:spPr>
        <p:txBody>
          <a:bodyPr wrap="square" rtlCol="0">
            <a:spAutoFit/>
          </a:bodyPr>
          <a:lstStyle/>
          <a:p>
            <a:r>
              <a:rPr lang="de-CH" sz="2000" dirty="0"/>
              <a:t>Der Car </a:t>
            </a:r>
            <a:r>
              <a:rPr lang="de-CH" sz="2000" dirty="0" err="1"/>
              <a:t>Borrower </a:t>
            </a:r>
            <a:r>
              <a:rPr lang="de-CH" sz="2000" dirty="0"/>
              <a:t>zahlt zuerst einen Betrag auf das App ein. Die Bezahlung des Car </a:t>
            </a:r>
            <a:r>
              <a:rPr lang="de-CH" sz="2000" dirty="0" err="1"/>
              <a:t>Lender </a:t>
            </a:r>
            <a:r>
              <a:rPr lang="de-CH" sz="2000" dirty="0"/>
              <a:t>erfolgt somit via App und ist abgesichert.</a:t>
            </a:r>
            <a:endParaRPr lang="en-US" sz="2000" dirty="0"/>
          </a:p>
        </p:txBody>
      </p:sp>
      <p:sp>
        <p:nvSpPr>
          <p:cNvPr id="10" name="Textfeld 9">
            <a:extLst>
              <a:ext uri="{FF2B5EF4-FFF2-40B4-BE49-F238E27FC236}">
                <a16:creationId xmlns:a16="http://schemas.microsoft.com/office/drawing/2014/main" xmlns="" id="{762955C4-9E0C-4BD1-B829-47A56A188112}"/>
              </a:ext>
            </a:extLst>
          </p:cNvPr>
          <p:cNvSpPr txBox="1"/>
          <p:nvPr/>
        </p:nvSpPr>
        <p:spPr>
          <a:xfrm>
            <a:off x="8926862" y="2089150"/>
            <a:ext cx="2705100" cy="4093428"/>
          </a:xfrm>
          <a:prstGeom prst="rect">
            <a:avLst/>
          </a:prstGeom>
          <a:noFill/>
        </p:spPr>
        <p:txBody>
          <a:bodyPr wrap="square" rtlCol="0">
            <a:spAutoFit/>
          </a:bodyPr>
          <a:lstStyle/>
          <a:p>
            <a:r>
              <a:rPr lang="de-CH" sz="2000" dirty="0"/>
              <a:t>Via dem Message Tab sind alle relevanten Informationen ersichtlich.</a:t>
            </a:r>
          </a:p>
          <a:p>
            <a:endParaRPr lang="de-CH" sz="2000" dirty="0"/>
          </a:p>
          <a:p>
            <a:pPr marL="285750" indent="-285750">
              <a:buFont typeface="Arial" panose="020B0604020202020204" pitchFamily="34" charset="0"/>
              <a:buChar char="•"/>
            </a:pPr>
            <a:r>
              <a:rPr lang="de-CH" sz="2000" dirty="0"/>
              <a:t>Buchungen</a:t>
            </a:r>
          </a:p>
          <a:p>
            <a:pPr marL="285750" indent="-285750">
              <a:buFont typeface="Arial" panose="020B0604020202020204" pitchFamily="34" charset="0"/>
              <a:buChar char="•"/>
            </a:pPr>
            <a:r>
              <a:rPr lang="de-CH" sz="2000" dirty="0"/>
              <a:t>Textnachrichten</a:t>
            </a:r>
          </a:p>
          <a:p>
            <a:pPr marL="285750" indent="-285750">
              <a:buFont typeface="Arial" panose="020B0604020202020204" pitchFamily="34" charset="0"/>
              <a:buChar char="•"/>
            </a:pPr>
            <a:r>
              <a:rPr lang="de-CH" sz="2000" dirty="0"/>
              <a:t>Position</a:t>
            </a:r>
          </a:p>
          <a:p>
            <a:pPr marL="285750" indent="-285750">
              <a:buFont typeface="Arial" panose="020B0604020202020204" pitchFamily="34" charset="0"/>
              <a:buChar char="•"/>
            </a:pPr>
            <a:r>
              <a:rPr lang="de-CH" sz="2000" dirty="0"/>
              <a:t>Bezahlungen</a:t>
            </a:r>
          </a:p>
          <a:p>
            <a:pPr marL="285750" indent="-285750">
              <a:buFont typeface="Arial" panose="020B0604020202020204" pitchFamily="34" charset="0"/>
              <a:buChar char="•"/>
            </a:pPr>
            <a:endParaRPr lang="de-CH" sz="2000" dirty="0"/>
          </a:p>
          <a:p>
            <a:r>
              <a:rPr lang="de-CH" sz="2000" dirty="0"/>
              <a:t>Dies erleichtert sowohl die Kommunikation als auch die Übersicht.</a:t>
            </a:r>
            <a:endParaRPr lang="en-US" sz="2000" dirty="0"/>
          </a:p>
        </p:txBody>
      </p:sp>
    </p:spTree>
    <p:extLst>
      <p:ext uri="{BB962C8B-B14F-4D97-AF65-F5344CB8AC3E}">
        <p14:creationId xmlns:p14="http://schemas.microsoft.com/office/powerpoint/2010/main" val="105082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xmlns="" id="{878B0848-16F7-4D2F-B6CF-853F1A686B9E}"/>
              </a:ext>
            </a:extLst>
          </p:cNvPr>
          <p:cNvSpPr txBox="1"/>
          <p:nvPr/>
        </p:nvSpPr>
        <p:spPr>
          <a:xfrm>
            <a:off x="3390900" y="2089150"/>
            <a:ext cx="2076450" cy="1477328"/>
          </a:xfrm>
          <a:prstGeom prst="rect">
            <a:avLst/>
          </a:prstGeom>
          <a:noFill/>
        </p:spPr>
        <p:txBody>
          <a:bodyPr wrap="square" rtlCol="0">
            <a:spAutoFit/>
          </a:bodyPr>
          <a:lstStyle/>
          <a:p>
            <a:r>
              <a:rPr lang="de-CH" dirty="0"/>
              <a:t>Statistiken über das Ausleihen des Fahrzeuges kann vom Car </a:t>
            </a:r>
            <a:r>
              <a:rPr lang="de-CH" dirty="0" err="1"/>
              <a:t>Lender </a:t>
            </a:r>
            <a:r>
              <a:rPr lang="de-CH" dirty="0"/>
              <a:t>eingesehen werden.</a:t>
            </a:r>
            <a:endParaRPr lang="en-US" dirty="0"/>
          </a:p>
        </p:txBody>
      </p:sp>
      <p:sp>
        <p:nvSpPr>
          <p:cNvPr id="10" name="Textfeld 9">
            <a:extLst>
              <a:ext uri="{FF2B5EF4-FFF2-40B4-BE49-F238E27FC236}">
                <a16:creationId xmlns:a16="http://schemas.microsoft.com/office/drawing/2014/main" xmlns="" id="{762955C4-9E0C-4BD1-B829-47A56A188112}"/>
              </a:ext>
            </a:extLst>
          </p:cNvPr>
          <p:cNvSpPr txBox="1"/>
          <p:nvPr/>
        </p:nvSpPr>
        <p:spPr>
          <a:xfrm>
            <a:off x="8926862" y="2158154"/>
            <a:ext cx="2705100" cy="1015663"/>
          </a:xfrm>
          <a:prstGeom prst="rect">
            <a:avLst/>
          </a:prstGeom>
          <a:noFill/>
        </p:spPr>
        <p:txBody>
          <a:bodyPr wrap="square" rtlCol="0">
            <a:spAutoFit/>
          </a:bodyPr>
          <a:lstStyle/>
          <a:p>
            <a:r>
              <a:rPr lang="de-CH" sz="2000" dirty="0"/>
              <a:t>Buchungen von Autos ist sehr übersichtlich und einfach.</a:t>
            </a:r>
          </a:p>
        </p:txBody>
      </p:sp>
      <p:pic>
        <p:nvPicPr>
          <p:cNvPr id="6" name="Grafik 5">
            <a:extLst>
              <a:ext uri="{FF2B5EF4-FFF2-40B4-BE49-F238E27FC236}">
                <a16:creationId xmlns:a16="http://schemas.microsoft.com/office/drawing/2014/main" xmlns="" id="{23768470-42C9-42B4-8A04-4345C00B92BA}"/>
              </a:ext>
            </a:extLst>
          </p:cNvPr>
          <p:cNvPicPr>
            <a:picLocks noChangeAspect="1"/>
          </p:cNvPicPr>
          <p:nvPr/>
        </p:nvPicPr>
        <p:blipFill>
          <a:blip r:embed="rId2"/>
          <a:stretch>
            <a:fillRect/>
          </a:stretch>
        </p:blipFill>
        <p:spPr>
          <a:xfrm>
            <a:off x="870098" y="1929564"/>
            <a:ext cx="2470002" cy="4327756"/>
          </a:xfrm>
          <a:prstGeom prst="rect">
            <a:avLst/>
          </a:prstGeom>
        </p:spPr>
      </p:pic>
      <p:pic>
        <p:nvPicPr>
          <p:cNvPr id="11" name="Grafik 10">
            <a:extLst>
              <a:ext uri="{FF2B5EF4-FFF2-40B4-BE49-F238E27FC236}">
                <a16:creationId xmlns:a16="http://schemas.microsoft.com/office/drawing/2014/main" xmlns="" id="{E7003A73-5922-44CE-AF02-A89881DCDBA7}"/>
              </a:ext>
            </a:extLst>
          </p:cNvPr>
          <p:cNvPicPr>
            <a:picLocks noChangeAspect="1"/>
          </p:cNvPicPr>
          <p:nvPr/>
        </p:nvPicPr>
        <p:blipFill>
          <a:blip r:embed="rId3"/>
          <a:stretch>
            <a:fillRect/>
          </a:stretch>
        </p:blipFill>
        <p:spPr>
          <a:xfrm>
            <a:off x="5587535" y="2158154"/>
            <a:ext cx="3042177" cy="3625850"/>
          </a:xfrm>
          <a:prstGeom prst="rect">
            <a:avLst/>
          </a:prstGeom>
        </p:spPr>
      </p:pic>
      <p:pic>
        <p:nvPicPr>
          <p:cNvPr id="12" name="Inhaltsplatzhalter 4">
            <a:extLst>
              <a:ext uri="{FF2B5EF4-FFF2-40B4-BE49-F238E27FC236}">
                <a16:creationId xmlns:a16="http://schemas.microsoft.com/office/drawing/2014/main" xmlns="" id="{F2301686-B3B8-4A2A-B229-3BD6ECA704E4}"/>
              </a:ext>
            </a:extLst>
          </p:cNvPr>
          <p:cNvPicPr>
            <a:picLocks noChangeAspect="1"/>
          </p:cNvPicPr>
          <p:nvPr/>
        </p:nvPicPr>
        <p:blipFill>
          <a:blip r:embed="rId4"/>
          <a:stretch>
            <a:fillRect/>
          </a:stretch>
        </p:blipFill>
        <p:spPr>
          <a:xfrm>
            <a:off x="776287" y="426329"/>
            <a:ext cx="2259013" cy="911170"/>
          </a:xfrm>
          <a:prstGeom prst="rect">
            <a:avLst/>
          </a:prstGeom>
        </p:spPr>
      </p:pic>
    </p:spTree>
    <p:extLst>
      <p:ext uri="{BB962C8B-B14F-4D97-AF65-F5344CB8AC3E}">
        <p14:creationId xmlns:p14="http://schemas.microsoft.com/office/powerpoint/2010/main" val="281311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xmlns="" id="{56F78254-44BE-482A-8E3F-3B1811242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1" y="0"/>
            <a:ext cx="2283619" cy="1432859"/>
          </a:xfrm>
          <a:prstGeom prst="rect">
            <a:avLst/>
          </a:prstGeom>
        </p:spPr>
      </p:pic>
      <p:pic>
        <p:nvPicPr>
          <p:cNvPr id="7" name="Grafik 6">
            <a:extLst>
              <a:ext uri="{FF2B5EF4-FFF2-40B4-BE49-F238E27FC236}">
                <a16:creationId xmlns:a16="http://schemas.microsoft.com/office/drawing/2014/main" xmlns="" id="{82D9146A-50F8-41A7-8C3E-FA7AF5962DB9}"/>
              </a:ext>
            </a:extLst>
          </p:cNvPr>
          <p:cNvPicPr>
            <a:picLocks noChangeAspect="1"/>
          </p:cNvPicPr>
          <p:nvPr/>
        </p:nvPicPr>
        <p:blipFill>
          <a:blip r:embed="rId3"/>
          <a:stretch>
            <a:fillRect/>
          </a:stretch>
        </p:blipFill>
        <p:spPr>
          <a:xfrm>
            <a:off x="888546" y="1367161"/>
            <a:ext cx="2629005" cy="4724400"/>
          </a:xfrm>
          <a:prstGeom prst="rect">
            <a:avLst/>
          </a:prstGeom>
        </p:spPr>
      </p:pic>
      <p:pic>
        <p:nvPicPr>
          <p:cNvPr id="8" name="Grafik 7">
            <a:extLst>
              <a:ext uri="{FF2B5EF4-FFF2-40B4-BE49-F238E27FC236}">
                <a16:creationId xmlns:a16="http://schemas.microsoft.com/office/drawing/2014/main" xmlns="" id="{EB161CD5-A8E4-4121-A504-B55FB485B240}"/>
              </a:ext>
            </a:extLst>
          </p:cNvPr>
          <p:cNvPicPr>
            <a:picLocks noChangeAspect="1"/>
          </p:cNvPicPr>
          <p:nvPr/>
        </p:nvPicPr>
        <p:blipFill>
          <a:blip r:embed="rId4"/>
          <a:stretch>
            <a:fillRect/>
          </a:stretch>
        </p:blipFill>
        <p:spPr>
          <a:xfrm>
            <a:off x="6524277" y="1432859"/>
            <a:ext cx="2584326" cy="4658702"/>
          </a:xfrm>
          <a:prstGeom prst="rect">
            <a:avLst/>
          </a:prstGeom>
        </p:spPr>
      </p:pic>
      <p:sp>
        <p:nvSpPr>
          <p:cNvPr id="9" name="Textfeld 8">
            <a:extLst>
              <a:ext uri="{FF2B5EF4-FFF2-40B4-BE49-F238E27FC236}">
                <a16:creationId xmlns:a16="http://schemas.microsoft.com/office/drawing/2014/main" xmlns="" id="{7D3FBF47-60A3-49DF-B91E-9286B0878030}"/>
              </a:ext>
            </a:extLst>
          </p:cNvPr>
          <p:cNvSpPr txBox="1"/>
          <p:nvPr/>
        </p:nvSpPr>
        <p:spPr>
          <a:xfrm>
            <a:off x="3876676" y="1432859"/>
            <a:ext cx="1925410" cy="1015663"/>
          </a:xfrm>
          <a:prstGeom prst="rect">
            <a:avLst/>
          </a:prstGeom>
          <a:noFill/>
        </p:spPr>
        <p:txBody>
          <a:bodyPr wrap="square" rtlCol="0">
            <a:spAutoFit/>
          </a:bodyPr>
          <a:lstStyle/>
          <a:p>
            <a:r>
              <a:rPr lang="de-CH" sz="2000" dirty="0"/>
              <a:t>Suchmaske erlaubt filtern der Ergebnisse</a:t>
            </a:r>
            <a:endParaRPr lang="en-US" sz="2000" dirty="0"/>
          </a:p>
        </p:txBody>
      </p:sp>
      <p:sp>
        <p:nvSpPr>
          <p:cNvPr id="10" name="Textfeld 9">
            <a:extLst>
              <a:ext uri="{FF2B5EF4-FFF2-40B4-BE49-F238E27FC236}">
                <a16:creationId xmlns:a16="http://schemas.microsoft.com/office/drawing/2014/main" xmlns="" id="{E9C89340-C315-498A-90B9-AA8A5E84AD87}"/>
              </a:ext>
            </a:extLst>
          </p:cNvPr>
          <p:cNvSpPr txBox="1"/>
          <p:nvPr/>
        </p:nvSpPr>
        <p:spPr>
          <a:xfrm>
            <a:off x="9426576" y="1506861"/>
            <a:ext cx="2168524" cy="2554545"/>
          </a:xfrm>
          <a:prstGeom prst="rect">
            <a:avLst/>
          </a:prstGeom>
          <a:noFill/>
        </p:spPr>
        <p:txBody>
          <a:bodyPr wrap="square" rtlCol="0">
            <a:spAutoFit/>
          </a:bodyPr>
          <a:lstStyle/>
          <a:p>
            <a:r>
              <a:rPr lang="de-CH" sz="2000" dirty="0"/>
              <a:t>Öffnen des Autos via App. Genaue Funktionsweise muss jedoch noch untersucht werden, nicht kompatibel mit allen Autos.</a:t>
            </a:r>
            <a:endParaRPr lang="en-US" sz="2000" dirty="0"/>
          </a:p>
        </p:txBody>
      </p:sp>
    </p:spTree>
    <p:extLst>
      <p:ext uri="{BB962C8B-B14F-4D97-AF65-F5344CB8AC3E}">
        <p14:creationId xmlns:p14="http://schemas.microsoft.com/office/powerpoint/2010/main" val="344194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xmlns="" id="{68242B3F-2943-4AB6-A9A7-808E7FDF88FA}"/>
              </a:ext>
            </a:extLst>
          </p:cNvPr>
          <p:cNvPicPr>
            <a:picLocks noChangeAspect="1"/>
          </p:cNvPicPr>
          <p:nvPr/>
        </p:nvPicPr>
        <p:blipFill>
          <a:blip r:embed="rId2"/>
          <a:stretch>
            <a:fillRect/>
          </a:stretch>
        </p:blipFill>
        <p:spPr>
          <a:xfrm>
            <a:off x="894570" y="1028129"/>
            <a:ext cx="4384633" cy="5132014"/>
          </a:xfrm>
          <a:prstGeom prst="rect">
            <a:avLst/>
          </a:prstGeom>
        </p:spPr>
      </p:pic>
      <p:sp>
        <p:nvSpPr>
          <p:cNvPr id="5" name="Textfeld 4">
            <a:extLst>
              <a:ext uri="{FF2B5EF4-FFF2-40B4-BE49-F238E27FC236}">
                <a16:creationId xmlns:a16="http://schemas.microsoft.com/office/drawing/2014/main" xmlns="" id="{641AAC3F-7E0E-4A17-A947-BAAA0420BAA7}"/>
              </a:ext>
            </a:extLst>
          </p:cNvPr>
          <p:cNvSpPr txBox="1"/>
          <p:nvPr/>
        </p:nvSpPr>
        <p:spPr>
          <a:xfrm>
            <a:off x="7010401" y="736600"/>
            <a:ext cx="3810000" cy="5324535"/>
          </a:xfrm>
          <a:prstGeom prst="rect">
            <a:avLst/>
          </a:prstGeom>
          <a:noFill/>
        </p:spPr>
        <p:txBody>
          <a:bodyPr wrap="square" rtlCol="0">
            <a:spAutoFit/>
          </a:bodyPr>
          <a:lstStyle/>
          <a:p>
            <a:r>
              <a:rPr lang="de-CH" sz="2000" dirty="0"/>
              <a:t>Sehr einfache erste Registrierung. Login mit Facebook möglich. Somit ist die Eintrittshürde sehr klein.</a:t>
            </a:r>
          </a:p>
          <a:p>
            <a:endParaRPr lang="de-CH" sz="2000" dirty="0"/>
          </a:p>
          <a:p>
            <a:r>
              <a:rPr lang="de-CH" sz="2000" dirty="0"/>
              <a:t>Auswahl ob man Autos mieten oder vermieten will ist extrem klein. Wir haben diese auf den ersten Blick übersehen.</a:t>
            </a:r>
          </a:p>
          <a:p>
            <a:endParaRPr lang="de-CH" sz="2000" dirty="0"/>
          </a:p>
          <a:p>
            <a:r>
              <a:rPr lang="de-CH" sz="2000" dirty="0"/>
              <a:t>Es scheint keine Möglichkeit zu geben, sowohl Autos zu mieten und zu vermieten. </a:t>
            </a:r>
          </a:p>
          <a:p>
            <a:r>
              <a:rPr lang="de-CH" sz="2000" dirty="0"/>
              <a:t>(Beispiel: Ich vermiete mein Auto auf dieser Applikation. Nun möchte ich für den Umzug einen Lieferwagen mieten </a:t>
            </a:r>
            <a:r>
              <a:rPr lang="de-CH" sz="2000" dirty="0">
                <a:sym typeface="Wingdings" panose="05000000000000000000" pitchFamily="2" charset="2"/>
              </a:rPr>
              <a:t> Nicht möglich</a:t>
            </a:r>
            <a:endParaRPr lang="en-US" sz="2000" dirty="0"/>
          </a:p>
        </p:txBody>
      </p:sp>
      <p:pic>
        <p:nvPicPr>
          <p:cNvPr id="6" name="Grafik 5">
            <a:extLst>
              <a:ext uri="{FF2B5EF4-FFF2-40B4-BE49-F238E27FC236}">
                <a16:creationId xmlns:a16="http://schemas.microsoft.com/office/drawing/2014/main" xmlns="" id="{1F6DBC9D-C34E-40B1-A7DB-A4D3EF17B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81" y="76201"/>
            <a:ext cx="1265039" cy="793750"/>
          </a:xfrm>
          <a:prstGeom prst="rect">
            <a:avLst/>
          </a:prstGeom>
        </p:spPr>
      </p:pic>
    </p:spTree>
    <p:extLst>
      <p:ext uri="{BB962C8B-B14F-4D97-AF65-F5344CB8AC3E}">
        <p14:creationId xmlns:p14="http://schemas.microsoft.com/office/powerpoint/2010/main" val="193058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xmlns="" id="{FA3729E7-7598-4E19-A9C6-3AE11C5A9ED9}"/>
              </a:ext>
            </a:extLst>
          </p:cNvPr>
          <p:cNvPicPr>
            <a:picLocks noChangeAspect="1"/>
          </p:cNvPicPr>
          <p:nvPr/>
        </p:nvPicPr>
        <p:blipFill>
          <a:blip r:embed="rId2"/>
          <a:stretch>
            <a:fillRect/>
          </a:stretch>
        </p:blipFill>
        <p:spPr>
          <a:xfrm>
            <a:off x="931543" y="1135062"/>
            <a:ext cx="5278757" cy="4756428"/>
          </a:xfrm>
          <a:prstGeom prst="rect">
            <a:avLst/>
          </a:prstGeom>
        </p:spPr>
      </p:pic>
      <p:sp>
        <p:nvSpPr>
          <p:cNvPr id="5" name="Textfeld 4">
            <a:extLst>
              <a:ext uri="{FF2B5EF4-FFF2-40B4-BE49-F238E27FC236}">
                <a16:creationId xmlns:a16="http://schemas.microsoft.com/office/drawing/2014/main" xmlns="" id="{E6E5566F-F654-46F0-A646-3E7962BE6AF4}"/>
              </a:ext>
            </a:extLst>
          </p:cNvPr>
          <p:cNvSpPr txBox="1"/>
          <p:nvPr/>
        </p:nvSpPr>
        <p:spPr>
          <a:xfrm>
            <a:off x="6676367" y="1233256"/>
            <a:ext cx="4777412" cy="5016758"/>
          </a:xfrm>
          <a:prstGeom prst="rect">
            <a:avLst/>
          </a:prstGeom>
          <a:noFill/>
        </p:spPr>
        <p:txBody>
          <a:bodyPr wrap="square" rtlCol="0">
            <a:spAutoFit/>
          </a:bodyPr>
          <a:lstStyle/>
          <a:p>
            <a:r>
              <a:rPr lang="de-CH" sz="2000" dirty="0"/>
              <a:t>Nach dem Verifizieren der Mailadresse müssen nun viel mehr Daten eingetragen werden. (Leute, welche bei einem solchen Formular tendenziell wegklicken, werden dies seltener tun, da sie bereits einen Account erstellt haben. )</a:t>
            </a:r>
          </a:p>
          <a:p>
            <a:endParaRPr lang="de-CH" sz="2000" dirty="0"/>
          </a:p>
          <a:p>
            <a:r>
              <a:rPr lang="de-CH" sz="2000" dirty="0"/>
              <a:t>Dies ist übrigens der erste von fünf Schritten.</a:t>
            </a:r>
          </a:p>
          <a:p>
            <a:endParaRPr lang="de-CH" sz="2000" dirty="0"/>
          </a:p>
          <a:p>
            <a:r>
              <a:rPr lang="de-CH" sz="2000" dirty="0"/>
              <a:t>Könnte vielleicht auch später stattfinden (bei der Buchung)</a:t>
            </a:r>
          </a:p>
          <a:p>
            <a:endParaRPr lang="de-CH" sz="2000" dirty="0"/>
          </a:p>
          <a:p>
            <a:r>
              <a:rPr lang="de-CH" sz="2000" dirty="0"/>
              <a:t>Fraglich, welche Daten nun relevant sind (Führerschein, Kreditkarte eigentlich ausreichend)</a:t>
            </a:r>
            <a:endParaRPr lang="en-US" sz="2000" dirty="0"/>
          </a:p>
        </p:txBody>
      </p:sp>
      <p:pic>
        <p:nvPicPr>
          <p:cNvPr id="6" name="Grafik 5">
            <a:extLst>
              <a:ext uri="{FF2B5EF4-FFF2-40B4-BE49-F238E27FC236}">
                <a16:creationId xmlns:a16="http://schemas.microsoft.com/office/drawing/2014/main" xmlns="" id="{2CEBF2DF-E744-4FE7-A85E-C57B224EEFD3}"/>
              </a:ext>
            </a:extLst>
          </p:cNvPr>
          <p:cNvPicPr>
            <a:picLocks noChangeAspect="1"/>
          </p:cNvPicPr>
          <p:nvPr/>
        </p:nvPicPr>
        <p:blipFill>
          <a:blip r:embed="rId3"/>
          <a:stretch>
            <a:fillRect/>
          </a:stretch>
        </p:blipFill>
        <p:spPr>
          <a:xfrm>
            <a:off x="1822450" y="393443"/>
            <a:ext cx="10020300" cy="573067"/>
          </a:xfrm>
          <a:prstGeom prst="rect">
            <a:avLst/>
          </a:prstGeom>
        </p:spPr>
      </p:pic>
      <p:pic>
        <p:nvPicPr>
          <p:cNvPr id="7" name="Grafik 6">
            <a:extLst>
              <a:ext uri="{FF2B5EF4-FFF2-40B4-BE49-F238E27FC236}">
                <a16:creationId xmlns:a16="http://schemas.microsoft.com/office/drawing/2014/main" xmlns="" id="{FBB0D53E-560C-411B-BD3A-0FFA158E7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31" y="283101"/>
            <a:ext cx="1265039" cy="793750"/>
          </a:xfrm>
          <a:prstGeom prst="rect">
            <a:avLst/>
          </a:prstGeom>
        </p:spPr>
      </p:pic>
    </p:spTree>
    <p:extLst>
      <p:ext uri="{BB962C8B-B14F-4D97-AF65-F5344CB8AC3E}">
        <p14:creationId xmlns:p14="http://schemas.microsoft.com/office/powerpoint/2010/main" val="95955851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243</Words>
  <Application>Microsoft Macintosh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Calibri Light</vt:lpstr>
      <vt:lpstr>Wingdings</vt:lpstr>
      <vt:lpstr>Arial</vt:lpstr>
      <vt:lpstr>Office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Ulmi Cyrille I.BSCI.1601</dc:creator>
  <cp:lastModifiedBy>Christensen Christopher I.BSCI.1601</cp:lastModifiedBy>
  <cp:revision>7</cp:revision>
  <dcterms:created xsi:type="dcterms:W3CDTF">2018-03-06T08:55:40Z</dcterms:created>
  <dcterms:modified xsi:type="dcterms:W3CDTF">2018-03-06T11:44:24Z</dcterms:modified>
</cp:coreProperties>
</file>