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1" r:id="rId3"/>
    <p:sldId id="280" r:id="rId4"/>
    <p:sldId id="278" r:id="rId5"/>
    <p:sldId id="275" r:id="rId6"/>
    <p:sldId id="273" r:id="rId7"/>
    <p:sldId id="276" r:id="rId8"/>
    <p:sldId id="277" r:id="rId9"/>
    <p:sldId id="281"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B3"/>
    <a:srgbClr val="005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78" autoAdjust="0"/>
    <p:restoredTop sz="86426"/>
  </p:normalViewPr>
  <p:slideViewPr>
    <p:cSldViewPr snapToGrid="0">
      <p:cViewPr varScale="1">
        <p:scale>
          <a:sx n="67" d="100"/>
          <a:sy n="67" d="100"/>
        </p:scale>
        <p:origin x="57" y="92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8E019-CDAF-D642-92CF-A32A7B5D2B1F}" type="datetimeFigureOut">
              <a:t>4/24/2018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2BF0-34A7-3144-9D9F-A1A67F6EBD68}" type="slidenum">
              <a:t>‹Nr.›</a:t>
            </a:fld>
            <a:endParaRPr lang="de-DE"/>
          </a:p>
        </p:txBody>
      </p:sp>
    </p:spTree>
    <p:extLst>
      <p:ext uri="{BB962C8B-B14F-4D97-AF65-F5344CB8AC3E}">
        <p14:creationId xmlns:p14="http://schemas.microsoft.com/office/powerpoint/2010/main" val="193948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F46A-E8C9-4272-A5E5-7C79EF798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0DF08-D7A7-49ED-9AEC-0C46D531A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9F30B5-F06A-48D1-A889-25613538A690}"/>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9AA0427A-23E5-4958-9BB5-9CF90DA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774B-9D42-4B20-ACCF-7828F75113CA}"/>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65960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7F9A-02A0-4FD8-A388-62AB5D86A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F8D1F-E3EB-46AE-A6EF-F0C7A306C5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EFD3E-CBCE-42AC-AB12-289DC5F7D83E}"/>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7E633FD8-0D49-4101-A8BE-20797071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5BABF-6BA0-48A6-85AB-DEF6AFCBD999}"/>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9241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B6A7B-B135-4E62-B5BB-70DB48414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A1453-8F5C-4A30-B446-A83FAFF127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73A7-DBFF-418A-883E-C136538A4994}"/>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2E73CCB4-8182-4470-BC34-ABFEDC277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6FA0D-E4A3-45C8-BE7E-8ACBE5703DC5}"/>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2434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2E1-FDF5-4FF2-B707-615F5F05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BEF90-DE6F-42CD-897A-C3CD88AD3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72C8A-60CC-4B27-A10C-393046AC2737}"/>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4BCA0452-F6D5-4D7C-B8EE-AA158957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B2D4C-96ED-4112-9DD2-AE1D5579DD67}"/>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641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1025-C445-4CB5-BEE7-209ECAA9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BB8E1-388B-4BD2-BB46-AD6CB79E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00151C-4B2E-4AAC-A1E7-46B981B184A0}"/>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6C85D658-8DA4-4834-B048-C0737BDF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CF68-0671-43FF-BB4F-20D9CD5A810B}"/>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661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A751-1D31-45D3-A069-5D8D279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82DD7-F37D-4920-9602-6BD6F7E291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1DC1C-7753-4E41-AA38-951283795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9F6DA-36A5-47F9-8E62-6EB6EA1BCE39}"/>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7138FC36-1B56-4A01-AF1C-D413FCB34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E5C12-34C3-4563-825D-DB9BE0AE02C6}"/>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5192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E8CD-77D8-4E33-988F-E2AD8170D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E2C41-3DC0-49EE-A579-CFE1AAEFE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225640-740B-4E6B-BF9A-92EE4F8C5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8787F-FEE3-4F6A-B201-230C02318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AAB766-D34D-4142-B6F5-C03AC5086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C303F-8A9E-4AAC-8777-DA030A1F7CEE}"/>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8" name="Footer Placeholder 7">
            <a:extLst>
              <a:ext uri="{FF2B5EF4-FFF2-40B4-BE49-F238E27FC236}">
                <a16:creationId xmlns:a16="http://schemas.microsoft.com/office/drawing/2014/main" id="{21BB6DFE-DBCF-4DE8-9642-F7695F96A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F2FBA-ED92-4D5F-85FD-12C2C2C2D6D4}"/>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371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0737-CE3A-46E7-B4F1-463ACAA7D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A6CA4F-B539-4F3B-8015-90376A3760FF}"/>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4" name="Footer Placeholder 3">
            <a:extLst>
              <a:ext uri="{FF2B5EF4-FFF2-40B4-BE49-F238E27FC236}">
                <a16:creationId xmlns:a16="http://schemas.microsoft.com/office/drawing/2014/main" id="{CD345010-E202-497F-8F36-9EB1CF63E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20BDD-B41C-467D-A06B-397DF9953A51}"/>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64773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DC1D7-B6A8-4859-A48B-E52EA5DB2909}"/>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3" name="Footer Placeholder 2">
            <a:extLst>
              <a:ext uri="{FF2B5EF4-FFF2-40B4-BE49-F238E27FC236}">
                <a16:creationId xmlns:a16="http://schemas.microsoft.com/office/drawing/2014/main" id="{9717E500-7658-46E1-B731-B318E0071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C7F6C-6E2F-408B-93F4-4D64FBFF1DCA}"/>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5585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8C25-D02F-458E-B010-E42F4F3C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FE5E7-02F6-4D25-93ED-6671A5E83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C8072-D038-4A61-B203-DD68CD8F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1E078-7A22-49B8-A6C6-8D800CC29948}"/>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36D0926B-84BB-43A7-B942-4AEB82C8E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1882A-D6B9-4C22-89C5-39801221310B}"/>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33291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EB4-68CF-4C7D-A117-3868FE12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91076-A815-43C5-95AB-D12A6C5B5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34487-F4B5-42FC-8D24-42C654DE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28E8C8-8A27-47BC-AF79-EAD8C7E66C74}"/>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821F5800-63CB-45B9-9209-A0D8A9FA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558AE-77D4-4BCF-B563-4423B5B6C9C8}"/>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346491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8FD26-8D87-4861-B952-19AF16E9D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3A21B-8AB2-4761-BA73-00FC3CFA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6E30-67B3-4573-B346-531490413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20D0BD92-0DC1-4A49-BA16-92A5EB96D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086B6-ECDF-4B95-AD22-87B72C38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0E536-8C2D-446F-A4E8-54E53134B6C5}" type="slidenum">
              <a:rPr lang="en-US" smtClean="0"/>
              <a:t>‹Nr.›</a:t>
            </a:fld>
            <a:endParaRPr lang="en-US"/>
          </a:p>
        </p:txBody>
      </p:sp>
    </p:spTree>
    <p:extLst>
      <p:ext uri="{BB962C8B-B14F-4D97-AF65-F5344CB8AC3E}">
        <p14:creationId xmlns:p14="http://schemas.microsoft.com/office/powerpoint/2010/main" val="360112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75440"/>
            <a:ext cx="12192000" cy="1124263"/>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a:xfrm>
            <a:off x="1524000" y="2011570"/>
            <a:ext cx="9144000" cy="2387600"/>
          </a:xfrm>
        </p:spPr>
        <p:txBody>
          <a:bodyPr>
            <a:normAutofit/>
          </a:bodyPr>
          <a:lstStyle/>
          <a:p>
            <a:r>
              <a:rPr lang="en-US" sz="3200" dirty="0" err="1"/>
              <a:t>Umfrage</a:t>
            </a:r>
            <a:r>
              <a:rPr lang="en-US" sz="3200" dirty="0"/>
              <a:t> &amp; Interview</a:t>
            </a:r>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a:xfrm>
            <a:off x="1524000" y="1263573"/>
            <a:ext cx="9144000" cy="1655762"/>
          </a:xfrm>
        </p:spPr>
        <p:txBody>
          <a:bodyPr>
            <a:normAutofit/>
          </a:bodyPr>
          <a:lstStyle/>
          <a:p>
            <a:r>
              <a:rPr lang="en-US" sz="5400" b="1">
                <a:solidFill>
                  <a:schemeClr val="bg1"/>
                </a:solidFill>
                <a:latin typeface="Atlantic Cruise" charset="0"/>
                <a:ea typeface="Atlantic Cruise" charset="0"/>
                <a:cs typeface="Atlantic Cruise" charset="0"/>
              </a:rPr>
              <a:t>Car4U</a:t>
            </a:r>
            <a:endParaRPr lang="en-US" sz="2800" b="1">
              <a:solidFill>
                <a:schemeClr val="bg1"/>
              </a:solidFill>
              <a:latin typeface="Atlantic Cruise" charset="0"/>
              <a:ea typeface="Atlantic Cruise" charset="0"/>
              <a:cs typeface="Atlantic Cruise"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836" y="3781260"/>
            <a:ext cx="3076740" cy="3076740"/>
          </a:xfrm>
          <a:prstGeom prst="rect">
            <a:avLst/>
          </a:prstGeom>
        </p:spPr>
      </p:pic>
    </p:spTree>
    <p:extLst>
      <p:ext uri="{BB962C8B-B14F-4D97-AF65-F5344CB8AC3E}">
        <p14:creationId xmlns:p14="http://schemas.microsoft.com/office/powerpoint/2010/main" val="377806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 name="Inhaltsplatzhalter 5">
            <a:extLst>
              <a:ext uri="{FF2B5EF4-FFF2-40B4-BE49-F238E27FC236}">
                <a16:creationId xmlns:a16="http://schemas.microsoft.com/office/drawing/2014/main" id="{63626690-C917-4B22-BF5A-1247C62CED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261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en-US" dirty="0" err="1"/>
              <a:t>Textfragen</a:t>
            </a:r>
            <a:endParaRPr lang="en-US" dirty="0"/>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6977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53F591-BDFE-49D5-B560-A7BA5C83C9C9}"/>
              </a:ext>
            </a:extLst>
          </p:cNvPr>
          <p:cNvSpPr>
            <a:spLocks noGrp="1"/>
          </p:cNvSpPr>
          <p:nvPr>
            <p:ph type="title"/>
          </p:nvPr>
        </p:nvSpPr>
        <p:spPr/>
        <p:txBody>
          <a:bodyPr/>
          <a:lstStyle/>
          <a:p>
            <a:r>
              <a:rPr lang="de-DE" b="1" dirty="0"/>
              <a:t>WÜRDEN SIE IHR EIGENES AUTO VERLEIHEN? UNTER WELCHEN BEDINGUNGEN?</a:t>
            </a:r>
            <a:endParaRPr lang="en-US" dirty="0"/>
          </a:p>
        </p:txBody>
      </p:sp>
      <p:sp>
        <p:nvSpPr>
          <p:cNvPr id="3" name="Inhaltsplatzhalter 2">
            <a:extLst>
              <a:ext uri="{FF2B5EF4-FFF2-40B4-BE49-F238E27FC236}">
                <a16:creationId xmlns:a16="http://schemas.microsoft.com/office/drawing/2014/main" id="{C38A3F0D-DCFA-43C6-B5C5-615CB6F00DD7}"/>
              </a:ext>
            </a:extLst>
          </p:cNvPr>
          <p:cNvSpPr>
            <a:spLocks noGrp="1"/>
          </p:cNvSpPr>
          <p:nvPr>
            <p:ph idx="1"/>
          </p:nvPr>
        </p:nvSpPr>
        <p:spPr/>
        <p:txBody>
          <a:bodyPr/>
          <a:lstStyle/>
          <a:p>
            <a:pPr marL="0" indent="0">
              <a:buNone/>
            </a:pPr>
            <a:endParaRPr lang="de-DE" dirty="0"/>
          </a:p>
          <a:p>
            <a:pPr marL="0" indent="0">
              <a:buNone/>
            </a:pPr>
            <a:r>
              <a:rPr lang="de-DE" dirty="0"/>
              <a:t>Ich bin sehr heikel, was das Ausleihen von Gegenständen angeht und vermeide solche Situationen. Trotzdem sehe ich den Sinn dahinter mein Auto auszuleihen, wenn ich es gerade nicht brauche. Man verdient ja auch ein wenig daran. Ich müsste aber versichert bekommen, dass falls dem Auto ein Schaden zukommt, ich keine Kosten tragen müsste.</a:t>
            </a:r>
            <a:endParaRPr lang="en-US" dirty="0"/>
          </a:p>
        </p:txBody>
      </p:sp>
    </p:spTree>
    <p:extLst>
      <p:ext uri="{BB962C8B-B14F-4D97-AF65-F5344CB8AC3E}">
        <p14:creationId xmlns:p14="http://schemas.microsoft.com/office/powerpoint/2010/main" val="69214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WÜRDEN SIE IHR EIGENES AUTO VERLEIHEN? UNTER WELCHEN BEDINGUNGEN?</a:t>
            </a:r>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3" name="Grafik 2">
            <a:extLst>
              <a:ext uri="{FF2B5EF4-FFF2-40B4-BE49-F238E27FC236}">
                <a16:creationId xmlns:a16="http://schemas.microsoft.com/office/drawing/2014/main" id="{85DE3A0C-0EAB-4D16-BE46-7C8D624C246C}"/>
              </a:ext>
            </a:extLst>
          </p:cNvPr>
          <p:cNvPicPr>
            <a:picLocks noChangeAspect="1"/>
          </p:cNvPicPr>
          <p:nvPr/>
        </p:nvPicPr>
        <p:blipFill>
          <a:blip r:embed="rId2"/>
          <a:stretch>
            <a:fillRect/>
          </a:stretch>
        </p:blipFill>
        <p:spPr>
          <a:xfrm>
            <a:off x="9032081" y="4641056"/>
            <a:ext cx="3057525" cy="14763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Grafik 4">
            <a:extLst>
              <a:ext uri="{FF2B5EF4-FFF2-40B4-BE49-F238E27FC236}">
                <a16:creationId xmlns:a16="http://schemas.microsoft.com/office/drawing/2014/main" id="{77085A82-C1EE-4225-8326-AFD9BB6A6931}"/>
              </a:ext>
            </a:extLst>
          </p:cNvPr>
          <p:cNvPicPr>
            <a:picLocks noChangeAspect="1"/>
          </p:cNvPicPr>
          <p:nvPr/>
        </p:nvPicPr>
        <p:blipFill>
          <a:blip r:embed="rId3"/>
          <a:stretch>
            <a:fillRect/>
          </a:stretch>
        </p:blipFill>
        <p:spPr>
          <a:xfrm>
            <a:off x="1371600" y="2256272"/>
            <a:ext cx="7415213" cy="7531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Grafik 6">
            <a:extLst>
              <a:ext uri="{FF2B5EF4-FFF2-40B4-BE49-F238E27FC236}">
                <a16:creationId xmlns:a16="http://schemas.microsoft.com/office/drawing/2014/main" id="{316881D7-568E-45B6-A590-8CEE8DD8C8D6}"/>
              </a:ext>
            </a:extLst>
          </p:cNvPr>
          <p:cNvPicPr>
            <a:picLocks noChangeAspect="1"/>
          </p:cNvPicPr>
          <p:nvPr/>
        </p:nvPicPr>
        <p:blipFill>
          <a:blip r:embed="rId4"/>
          <a:stretch>
            <a:fillRect/>
          </a:stretch>
        </p:blipFill>
        <p:spPr>
          <a:xfrm>
            <a:off x="611981" y="4328160"/>
            <a:ext cx="2695575" cy="1171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Grafik 7">
            <a:extLst>
              <a:ext uri="{FF2B5EF4-FFF2-40B4-BE49-F238E27FC236}">
                <a16:creationId xmlns:a16="http://schemas.microsoft.com/office/drawing/2014/main" id="{9E7F6A9D-EBDE-4FC3-B160-863D4A4A0895}"/>
              </a:ext>
            </a:extLst>
          </p:cNvPr>
          <p:cNvPicPr>
            <a:picLocks noChangeAspect="1"/>
          </p:cNvPicPr>
          <p:nvPr/>
        </p:nvPicPr>
        <p:blipFill>
          <a:blip r:embed="rId5"/>
          <a:stretch>
            <a:fillRect/>
          </a:stretch>
        </p:blipFill>
        <p:spPr>
          <a:xfrm>
            <a:off x="4291011" y="3696158"/>
            <a:ext cx="1878807" cy="9506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Grafik 8">
            <a:extLst>
              <a:ext uri="{FF2B5EF4-FFF2-40B4-BE49-F238E27FC236}">
                <a16:creationId xmlns:a16="http://schemas.microsoft.com/office/drawing/2014/main" id="{391BA0A8-507C-4F27-BAA9-E2957992FAE7}"/>
              </a:ext>
            </a:extLst>
          </p:cNvPr>
          <p:cNvPicPr>
            <a:picLocks noChangeAspect="1"/>
          </p:cNvPicPr>
          <p:nvPr/>
        </p:nvPicPr>
        <p:blipFill>
          <a:blip r:embed="rId6"/>
          <a:stretch>
            <a:fillRect/>
          </a:stretch>
        </p:blipFill>
        <p:spPr>
          <a:xfrm>
            <a:off x="6000750" y="4854132"/>
            <a:ext cx="2185891" cy="1171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3447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BAK-Analyse</a:t>
            </a:r>
          </a:p>
        </p:txBody>
      </p:sp>
      <p:sp>
        <p:nvSpPr>
          <p:cNvPr id="3" name="Content Placeholder 2"/>
          <p:cNvSpPr>
            <a:spLocks noGrp="1"/>
          </p:cNvSpPr>
          <p:nvPr>
            <p:ph idx="1"/>
          </p:nvPr>
        </p:nvSpPr>
        <p:spPr/>
        <p:txBody>
          <a:bodyPr>
            <a:normAutofit/>
          </a:bodyPr>
          <a:lstStyle/>
          <a:p>
            <a:r>
              <a:rPr lang="de-DE"/>
              <a:t>Benutzeranalyse</a:t>
            </a:r>
          </a:p>
          <a:p>
            <a:pPr lvl="1"/>
            <a:r>
              <a:rPr lang="de-DE" b="1"/>
              <a:t>Demographie</a:t>
            </a:r>
            <a:r>
              <a:rPr lang="de-DE"/>
              <a:t>: Alter (über 18 unter 70)</a:t>
            </a:r>
          </a:p>
          <a:p>
            <a:pPr lvl="1"/>
            <a:r>
              <a:rPr lang="de-DE" b="1"/>
              <a:t>Wissen</a:t>
            </a:r>
            <a:r>
              <a:rPr lang="de-DE"/>
              <a:t>: Gültiger Fahrausweis (ausgebildete Fahrer)</a:t>
            </a:r>
          </a:p>
          <a:p>
            <a:pPr lvl="1"/>
            <a:r>
              <a:rPr lang="de-DE" b="1"/>
              <a:t>Erfahrungen</a:t>
            </a:r>
            <a:r>
              <a:rPr lang="de-DE"/>
              <a:t>: Automat, Manuell</a:t>
            </a:r>
          </a:p>
          <a:p>
            <a:pPr lvl="1"/>
            <a:r>
              <a:rPr lang="de-DE" b="1"/>
              <a:t>Erwartungen</a:t>
            </a:r>
            <a:r>
              <a:rPr lang="de-DE"/>
              <a:t>: Geschwindigkeit, Flow, Accessability, Angebote für Eingeschränkte</a:t>
            </a:r>
          </a:p>
          <a:p>
            <a:pPr lvl="1"/>
            <a:r>
              <a:rPr lang="de-DE" b="1"/>
              <a:t>Internationalität</a:t>
            </a:r>
            <a:r>
              <a:rPr lang="de-DE"/>
              <a:t>: Schweiz</a:t>
            </a:r>
          </a:p>
          <a:p>
            <a:pPr lvl="1"/>
            <a:endParaRPr lang="de-DE"/>
          </a:p>
          <a:p>
            <a:pPr lvl="1"/>
            <a:endParaRPr lang="de-DE"/>
          </a:p>
          <a:p>
            <a:pPr lvl="1"/>
            <a:endParaRPr lang="de-DE"/>
          </a:p>
          <a:p>
            <a:pPr lvl="1"/>
            <a:endParaRPr lang="de-DE"/>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62848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de-CH" dirty="0"/>
              <a:t>M</a:t>
            </a:r>
            <a:r>
              <a:rPr lang="en-US" dirty="0" err="1"/>
              <a:t>atrixfragen</a:t>
            </a:r>
            <a:endParaRPr lang="en-US" dirty="0"/>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40009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 name="Inhaltsplatzhalter 5">
            <a:extLst>
              <a:ext uri="{FF2B5EF4-FFF2-40B4-BE49-F238E27FC236}">
                <a16:creationId xmlns:a16="http://schemas.microsoft.com/office/drawing/2014/main" id="{63626690-C917-4B22-BF5A-1247C62CED1A}"/>
              </a:ext>
            </a:extLst>
          </p:cNvPr>
          <p:cNvSpPr>
            <a:spLocks noGrp="1"/>
          </p:cNvSpPr>
          <p:nvPr>
            <p:ph idx="1"/>
          </p:nvPr>
        </p:nvSpPr>
        <p:spPr/>
        <p:txBody>
          <a:bodyPr/>
          <a:lstStyle/>
          <a:p>
            <a:endParaRPr lang="en-US"/>
          </a:p>
        </p:txBody>
      </p:sp>
      <p:pic>
        <p:nvPicPr>
          <p:cNvPr id="7" name="Grafik 6">
            <a:extLst>
              <a:ext uri="{FF2B5EF4-FFF2-40B4-BE49-F238E27FC236}">
                <a16:creationId xmlns:a16="http://schemas.microsoft.com/office/drawing/2014/main" id="{92B060FE-7AA7-4BC9-9823-07E8596FDEEE}"/>
              </a:ext>
            </a:extLst>
          </p:cNvPr>
          <p:cNvPicPr>
            <a:picLocks noChangeAspect="1"/>
          </p:cNvPicPr>
          <p:nvPr/>
        </p:nvPicPr>
        <p:blipFill>
          <a:blip r:embed="rId2"/>
          <a:stretch>
            <a:fillRect/>
          </a:stretch>
        </p:blipFill>
        <p:spPr>
          <a:xfrm>
            <a:off x="1251061" y="764459"/>
            <a:ext cx="8628746" cy="5329082"/>
          </a:xfrm>
          <a:prstGeom prst="rect">
            <a:avLst/>
          </a:prstGeom>
        </p:spPr>
      </p:pic>
    </p:spTree>
    <p:extLst>
      <p:ext uri="{BB962C8B-B14F-4D97-AF65-F5344CB8AC3E}">
        <p14:creationId xmlns:p14="http://schemas.microsoft.com/office/powerpoint/2010/main" val="207535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 name="Inhaltsplatzhalter 5">
            <a:extLst>
              <a:ext uri="{FF2B5EF4-FFF2-40B4-BE49-F238E27FC236}">
                <a16:creationId xmlns:a16="http://schemas.microsoft.com/office/drawing/2014/main" id="{63626690-C917-4B22-BF5A-1247C62CED1A}"/>
              </a:ext>
            </a:extLst>
          </p:cNvPr>
          <p:cNvSpPr>
            <a:spLocks noGrp="1"/>
          </p:cNvSpPr>
          <p:nvPr>
            <p:ph idx="1"/>
          </p:nvPr>
        </p:nvSpPr>
        <p:spPr/>
        <p:txBody>
          <a:bodyPr/>
          <a:lstStyle/>
          <a:p>
            <a:endParaRPr lang="en-US"/>
          </a:p>
        </p:txBody>
      </p:sp>
      <p:pic>
        <p:nvPicPr>
          <p:cNvPr id="3" name="Grafik 2">
            <a:extLst>
              <a:ext uri="{FF2B5EF4-FFF2-40B4-BE49-F238E27FC236}">
                <a16:creationId xmlns:a16="http://schemas.microsoft.com/office/drawing/2014/main" id="{D5E7D6F5-506D-4419-A858-08D5894DB0B0}"/>
              </a:ext>
            </a:extLst>
          </p:cNvPr>
          <p:cNvPicPr>
            <a:picLocks noChangeAspect="1"/>
          </p:cNvPicPr>
          <p:nvPr/>
        </p:nvPicPr>
        <p:blipFill>
          <a:blip r:embed="rId2"/>
          <a:stretch>
            <a:fillRect/>
          </a:stretch>
        </p:blipFill>
        <p:spPr>
          <a:xfrm>
            <a:off x="1897944" y="555128"/>
            <a:ext cx="7201731" cy="5481341"/>
          </a:xfrm>
          <a:prstGeom prst="rect">
            <a:avLst/>
          </a:prstGeom>
        </p:spPr>
      </p:pic>
    </p:spTree>
    <p:extLst>
      <p:ext uri="{BB962C8B-B14F-4D97-AF65-F5344CB8AC3E}">
        <p14:creationId xmlns:p14="http://schemas.microsoft.com/office/powerpoint/2010/main" val="215401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CEF60-BC0D-4561-A804-3BE1B09DE85C}"/>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F336FF05-7086-4925-8F08-F285970449F7}"/>
              </a:ext>
            </a:extLst>
          </p:cNvPr>
          <p:cNvSpPr>
            <a:spLocks noGrp="1"/>
          </p:cNvSpPr>
          <p:nvPr>
            <p:ph idx="1"/>
          </p:nvPr>
        </p:nvSpPr>
        <p:spPr/>
        <p:txBody>
          <a:bodyPr/>
          <a:lstStyle/>
          <a:p>
            <a:endParaRPr lang="en-US"/>
          </a:p>
        </p:txBody>
      </p:sp>
      <p:pic>
        <p:nvPicPr>
          <p:cNvPr id="4" name="Grafik 3">
            <a:extLst>
              <a:ext uri="{FF2B5EF4-FFF2-40B4-BE49-F238E27FC236}">
                <a16:creationId xmlns:a16="http://schemas.microsoft.com/office/drawing/2014/main" id="{24E64534-0D97-412C-8B2C-5D019D8D5A7C}"/>
              </a:ext>
            </a:extLst>
          </p:cNvPr>
          <p:cNvPicPr>
            <a:picLocks noChangeAspect="1"/>
          </p:cNvPicPr>
          <p:nvPr/>
        </p:nvPicPr>
        <p:blipFill>
          <a:blip r:embed="rId2"/>
          <a:stretch>
            <a:fillRect/>
          </a:stretch>
        </p:blipFill>
        <p:spPr>
          <a:xfrm>
            <a:off x="2082954" y="681037"/>
            <a:ext cx="7368227" cy="5502475"/>
          </a:xfrm>
          <a:prstGeom prst="rect">
            <a:avLst/>
          </a:prstGeom>
        </p:spPr>
      </p:pic>
    </p:spTree>
    <p:extLst>
      <p:ext uri="{BB962C8B-B14F-4D97-AF65-F5344CB8AC3E}">
        <p14:creationId xmlns:p14="http://schemas.microsoft.com/office/powerpoint/2010/main" val="91548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Words>
  <Application>Microsoft Office PowerPoint</Application>
  <PresentationFormat>Breitbild</PresentationFormat>
  <Paragraphs>17</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Atlantic Cruise</vt:lpstr>
      <vt:lpstr>Calibri</vt:lpstr>
      <vt:lpstr>Calibri Light</vt:lpstr>
      <vt:lpstr>Office Theme</vt:lpstr>
      <vt:lpstr>Umfrage &amp; Interview</vt:lpstr>
      <vt:lpstr>Textfragen</vt:lpstr>
      <vt:lpstr>WÜRDEN SIE IHR EIGENES AUTO VERLEIHEN? UNTER WELCHEN BEDINGUNGEN?</vt:lpstr>
      <vt:lpstr>WÜRDEN SIE IHR EIGENES AUTO VERLEIHEN? UNTER WELCHEN BEDINGUNGEN?</vt:lpstr>
      <vt:lpstr>BAK-Analyse</vt:lpstr>
      <vt:lpstr>Matrixfragen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Cyrille Ulmi</dc:creator>
  <cp:lastModifiedBy>Cyrille Ulmi</cp:lastModifiedBy>
  <cp:revision>51</cp:revision>
  <dcterms:created xsi:type="dcterms:W3CDTF">2018-04-01T19:05:14Z</dcterms:created>
  <dcterms:modified xsi:type="dcterms:W3CDTF">2018-04-24T15:09:34Z</dcterms:modified>
</cp:coreProperties>
</file>