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195572-1F23-4A5F-91B7-2E957558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007E211-43D5-45B6-90E0-EE5D3E4BC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1D157FD-4B3A-48EE-959C-F74BF301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B225384-CCE3-4D1C-88B9-CF2AF4A6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F40E06-E10B-4B37-A4AF-8FF4D34E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EA6D80-F7D1-47B4-8D87-94AC387C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227AA31-D12E-4EA8-AC39-1D6A0FA9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2BF636C-15E8-4CB6-A308-3E905CC7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294DA89-BB0C-42CE-AB3A-1E76D27B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F400E4D-AD66-4C33-AA94-DFAA7F51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F9150E7-4AB8-4AAA-9E9B-F034C4A32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E459B5C-BF6B-4FFD-A693-DAE4012B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185B0BA-79FB-4C5D-912A-B7029DB6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387EF6F-08C0-4805-BA8D-8F0C183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CB6FB2-37D2-49DD-B993-C3E082EC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DB9E15-818B-43B0-B250-53D0334D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A855A7D-B28E-45B6-9EA9-B4C5CF10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F13909E-D5F1-4F41-A8B9-7113EF70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19DAA53-9785-4B9E-AA24-EE671BFA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FB32AAB-B4EB-441A-B431-E787026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19EA07-8428-43E9-A487-1B6B6F9E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6B7BC85-EB18-4504-8BFA-AF1A4924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97FF2A0-1D90-44FB-8DA6-EED41CD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252EE8B-380D-4D6E-AFB7-1FAB3197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737A91C-CD8A-45FA-B5EF-7DD580DC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EBEFAA-665A-4D15-8EA5-94A84ADA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F8A805F-49A4-4E94-8366-5BE7D718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24BD368-00DA-49D4-BC3E-C0A451A1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0B43038-EA98-46AA-B2D9-571C7E0E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B27866B-D000-4012-A614-576211C6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369CBB7-7BBA-4854-BBDA-CB2C605B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2BD053-2A8D-4206-AEF5-C94D64FD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A637719-3862-4D15-B30B-3E6BDE4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E63DFD0-222D-48F5-B8C5-A9AB9BD90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39608436-BB9F-4521-8B97-99816FA6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380EC6-F855-4E8F-9D7B-5E884DB92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5059C67-FA2D-4404-93FD-2A269CED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AFA0468-09D8-43C4-BFE0-B0C46965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517C03D-54F2-4DDB-9228-481AD66B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A04399-59EE-4F9D-B8FB-C1E96B7B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DA3B839-1829-4230-824F-7F2E61DF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3732447-0457-47F0-9B2F-58FB42DE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08AEFB1-3867-462B-8139-3F941711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2CCBB2CD-A9B2-41E3-B9C1-C038AF99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3C66003-F90D-4AD7-856E-CB2F1190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96C6903-4875-451F-8D39-380118E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D33A33-6425-4D92-B33B-438E2F85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3738790-62A7-484F-9562-27F9380A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F4DB005-072F-44E2-96C4-97031B2A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1A1E29D-3AE8-4ED2-867F-7B99246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80DA774-3C0C-41BA-8315-6B19A658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8FB7FA2-1EF7-4E2E-A654-ACFAA1D0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F4FC8D7-CD89-48CD-B4F3-14F2BEB5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EFBC6E7-2FDE-4858-88B7-7EFECB219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9E5535B-C6A9-434C-A3DC-9B517E09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1FB23FB-12AC-44A0-B151-A1A963A5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B148730-FCF9-4D7E-AC0F-FC7AD250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D6B836F-FC2B-4A98-A561-8E12E1BD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40541849-F43B-4719-A703-CDBA84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0C0C622-D5F6-4542-B61B-519C5683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F49FB8E-3E65-474B-9329-75261D4CE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A560-429B-4DBA-AAB4-7CE22FBA1041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F2021-3FDB-4466-8CC5-C03F0779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5B0BA0C-9638-492F-9163-BAF27C80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A8C1-1BB0-438E-A3B4-35B3082B5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B7118B47-9D11-409A-956F-ECD629684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83" y="2053379"/>
            <a:ext cx="2495982" cy="4439496"/>
          </a:xfrm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4726D4EC-A6A7-4D07-AC04-6532B71E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426329"/>
            <a:ext cx="2259013" cy="911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1BB12765-9AF4-4B95-905E-4C3CCBFE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6" y="2089150"/>
            <a:ext cx="2536423" cy="45085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878B0848-16F7-4D2F-B6CF-853F1A686B9E}"/>
              </a:ext>
            </a:extLst>
          </p:cNvPr>
          <p:cNvSpPr txBox="1"/>
          <p:nvPr/>
        </p:nvSpPr>
        <p:spPr>
          <a:xfrm>
            <a:off x="3341402" y="2089150"/>
            <a:ext cx="2705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Der Car </a:t>
            </a:r>
            <a:r>
              <a:rPr lang="de-CH" sz="2000" dirty="0" err="1"/>
              <a:t>Borrower </a:t>
            </a:r>
            <a:r>
              <a:rPr lang="de-CH" sz="2000" dirty="0"/>
              <a:t>zahlt zuerst einen Betrag auf das App ein. Die Bezahlung des Car </a:t>
            </a:r>
            <a:r>
              <a:rPr lang="de-CH" sz="2000" dirty="0" err="1"/>
              <a:t>Lender </a:t>
            </a:r>
            <a:r>
              <a:rPr lang="de-CH" sz="2000" dirty="0"/>
              <a:t>erfolgt somit via App und ist abgesichert.</a:t>
            </a:r>
            <a:endParaRPr lang="en-US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762955C4-9E0C-4BD1-B829-47A56A188112}"/>
              </a:ext>
            </a:extLst>
          </p:cNvPr>
          <p:cNvSpPr txBox="1"/>
          <p:nvPr/>
        </p:nvSpPr>
        <p:spPr>
          <a:xfrm>
            <a:off x="8926862" y="2089150"/>
            <a:ext cx="27051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Via dem Message Tab sind alle relevanten Informationen ersichtlich.</a:t>
            </a:r>
          </a:p>
          <a:p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Buchungen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Textnachrichten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Bezahlungen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r>
              <a:rPr lang="de-CH" sz="2000" dirty="0"/>
              <a:t>Dies erleichtert sowohl die Kommunikation als auch die Übersicht.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8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878B0848-16F7-4D2F-B6CF-853F1A686B9E}"/>
              </a:ext>
            </a:extLst>
          </p:cNvPr>
          <p:cNvSpPr txBox="1"/>
          <p:nvPr/>
        </p:nvSpPr>
        <p:spPr>
          <a:xfrm>
            <a:off x="3390900" y="2089150"/>
            <a:ext cx="207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Statistiken über das Ausleihen des Fahrzeuges kann vom Car </a:t>
            </a:r>
            <a:r>
              <a:rPr lang="de-CH" dirty="0" err="1"/>
              <a:t>Lender </a:t>
            </a:r>
            <a:r>
              <a:rPr lang="de-CH" dirty="0"/>
              <a:t>eingesehen werden.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762955C4-9E0C-4BD1-B829-47A56A188112}"/>
              </a:ext>
            </a:extLst>
          </p:cNvPr>
          <p:cNvSpPr txBox="1"/>
          <p:nvPr/>
        </p:nvSpPr>
        <p:spPr>
          <a:xfrm>
            <a:off x="8926862" y="2158154"/>
            <a:ext cx="270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Buchungen von Autos ist sehr übersichtlich und einfach.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3768470-42C9-42B4-8A04-4345C00B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98" y="1929564"/>
            <a:ext cx="2470002" cy="43277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E7003A73-5922-44CE-AF02-A89881DC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535" y="2158154"/>
            <a:ext cx="3042177" cy="3625850"/>
          </a:xfrm>
          <a:prstGeom prst="rect">
            <a:avLst/>
          </a:prstGeom>
        </p:spPr>
      </p:pic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xmlns="" id="{F2301686-B3B8-4A2A-B229-3BD6ECA7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426329"/>
            <a:ext cx="2259013" cy="9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1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56F78254-44BE-482A-8E3F-3B181124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" y="0"/>
            <a:ext cx="2283619" cy="14328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82D9146A-50F8-41A7-8C3E-FA7AF596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46" y="1367161"/>
            <a:ext cx="2629005" cy="472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B161CD5-A8E4-4121-A504-B55FB485B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77" y="1432859"/>
            <a:ext cx="2584326" cy="46587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7D3FBF47-60A3-49DF-B91E-9286B0878030}"/>
              </a:ext>
            </a:extLst>
          </p:cNvPr>
          <p:cNvSpPr txBox="1"/>
          <p:nvPr/>
        </p:nvSpPr>
        <p:spPr>
          <a:xfrm>
            <a:off x="3876676" y="1432859"/>
            <a:ext cx="1925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Suchmaske erlaubt filtern der Ergebnisse</a:t>
            </a:r>
            <a:endParaRPr lang="en-US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9C89340-C315-498A-90B9-AA8A5E84AD87}"/>
              </a:ext>
            </a:extLst>
          </p:cNvPr>
          <p:cNvSpPr txBox="1"/>
          <p:nvPr/>
        </p:nvSpPr>
        <p:spPr>
          <a:xfrm>
            <a:off x="9426576" y="1506861"/>
            <a:ext cx="21685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Öffnen des Autos via App. Genaue Funktionsweise muss jedoch noch untersucht werden, nicht kompatibel mit allen Autos.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94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8242B3F-2943-4AB6-A9A7-808E7FDF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70" y="1028129"/>
            <a:ext cx="4384633" cy="513201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41AAC3F-7E0E-4A17-A947-BAAA0420BAA7}"/>
              </a:ext>
            </a:extLst>
          </p:cNvPr>
          <p:cNvSpPr txBox="1"/>
          <p:nvPr/>
        </p:nvSpPr>
        <p:spPr>
          <a:xfrm>
            <a:off x="7010401" y="736600"/>
            <a:ext cx="3810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Sehr einfache erste Registrierung. Login mit Facebook möglich. Somit ist die Eintrittshürde sehr klein.</a:t>
            </a:r>
          </a:p>
          <a:p>
            <a:endParaRPr lang="de-CH" sz="2000" dirty="0"/>
          </a:p>
          <a:p>
            <a:r>
              <a:rPr lang="de-CH" sz="2000" dirty="0"/>
              <a:t>Auswahl ob man Autos mieten oder vermieten will ist extrem klein. Wir haben diese auf den ersten Blick übersehen.</a:t>
            </a:r>
          </a:p>
          <a:p>
            <a:endParaRPr lang="de-CH" sz="2000" dirty="0"/>
          </a:p>
          <a:p>
            <a:r>
              <a:rPr lang="de-CH" sz="2000" dirty="0"/>
              <a:t>Es scheint keine Möglichkeit zu geben, sowohl Autos zu mieten und zu vermieten. </a:t>
            </a:r>
          </a:p>
          <a:p>
            <a:r>
              <a:rPr lang="de-CH" sz="2000" dirty="0"/>
              <a:t>(Beispiel: Ich vermiete mein Auto auf dieser Applikation. Nun möchte ich für den Umzug einen Lieferwagen mieten </a:t>
            </a:r>
            <a:r>
              <a:rPr lang="de-CH" sz="2000" dirty="0">
                <a:sym typeface="Wingdings" panose="05000000000000000000" pitchFamily="2" charset="2"/>
              </a:rPr>
              <a:t> Nicht möglich</a:t>
            </a:r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1F6DBC9D-C34E-40B1-A7DB-A4D3EF17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" y="76201"/>
            <a:ext cx="1265039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A3729E7-7598-4E19-A9C6-3AE11C5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3" y="1135062"/>
            <a:ext cx="5278757" cy="47564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E6E5566F-F654-46F0-A646-3E7962BE6AF4}"/>
              </a:ext>
            </a:extLst>
          </p:cNvPr>
          <p:cNvSpPr txBox="1"/>
          <p:nvPr/>
        </p:nvSpPr>
        <p:spPr>
          <a:xfrm>
            <a:off x="6676367" y="1233256"/>
            <a:ext cx="47774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Nach Verifizierung der Mailadresse müssen nun viel mehr Daten eingetragen werden. (Leute, welche bei einem solchen Formular tendenziell wegklicken, werden dies seltener tun, da sie bereits einen Account erstellt haben. )</a:t>
            </a:r>
          </a:p>
          <a:p>
            <a:endParaRPr lang="de-CH" sz="2000" dirty="0"/>
          </a:p>
          <a:p>
            <a:r>
              <a:rPr lang="de-CH" sz="2000" dirty="0"/>
              <a:t>Dies ist übrigens der erste von fünf Schritten.</a:t>
            </a:r>
          </a:p>
          <a:p>
            <a:endParaRPr lang="de-CH" sz="2000" dirty="0"/>
          </a:p>
          <a:p>
            <a:r>
              <a:rPr lang="de-CH" sz="2000" dirty="0"/>
              <a:t>Könnte vielleicht auch später stattfinden (bei der Buchung)</a:t>
            </a:r>
          </a:p>
          <a:p>
            <a:endParaRPr lang="de-CH" sz="2000" dirty="0"/>
          </a:p>
          <a:p>
            <a:r>
              <a:rPr lang="de-CH" sz="2000" dirty="0"/>
              <a:t>Fraglich, welche Daten nun relevant sind (Führerschein, Kreditkarte eigentlich ausreichend)</a:t>
            </a:r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CEBF2DF-E744-4FE7-A85E-C57B224E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393443"/>
            <a:ext cx="10020300" cy="5730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BB0D53E-560C-411B-BD3A-0FFA158E7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" y="283101"/>
            <a:ext cx="1265039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5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Ulmi Cyrille I.BSCI.1601</dc:creator>
  <cp:lastModifiedBy>Christensen Christopher I.BSCI.1601</cp:lastModifiedBy>
  <cp:revision>8</cp:revision>
  <dcterms:created xsi:type="dcterms:W3CDTF">2018-03-06T08:55:40Z</dcterms:created>
  <dcterms:modified xsi:type="dcterms:W3CDTF">2018-03-06T11:50:34Z</dcterms:modified>
</cp:coreProperties>
</file>