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F46A-E8C9-4272-A5E5-7C79EF79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DF08-D7A7-49ED-9AEC-0C46D531A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0B5-F06A-48D1-A889-25613538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427A-23E5-4958-9BB5-9CF90DAB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774B-9D42-4B20-ACCF-7828F751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0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7F9A-02A0-4FD8-A388-62AB5D86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8D1F-E3EB-46AE-A6EF-F0C7A306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EFD3E-CBCE-42AC-AB12-289DC5F7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3FD8-0D49-4101-A8BE-20797071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BABF-6BA0-48A6-85AB-DEF6AFCB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1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B6A7B-B135-4E62-B5BB-70DB48414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A1453-8F5C-4A30-B446-A83FAFF12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073A7-DBFF-418A-883E-C136538A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CCB4-8182-4470-BC34-ABFEDC27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A0D-E4A3-45C8-BE7E-8ACBE570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12E1-FDF5-4FF2-B707-615F5F0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BEF90-DE6F-42CD-897A-C3CD88AD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2C8A-60CC-4B27-A10C-393046AC2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A0452-F6D5-4D7C-B8EE-AA158957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2D4C-96ED-4112-9DD2-AE1D5579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1025-C445-4CB5-BEE7-209ECAA9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B8E1-388B-4BD2-BB46-AD6CB79E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151C-4B2E-4AAC-A1E7-46B981B18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D658-8DA4-4834-B048-C0737BD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CF68-0671-43FF-BB4F-20D9CD5A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A751-1D31-45D3-A069-5D8D2796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2DD7-F37D-4920-9602-6BD6F7E29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1DC1C-7753-4E41-AA38-95128379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9F6DA-36A5-47F9-8E62-6EB6EA1B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FC36-1B56-4A01-AF1C-D413FCB34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E5C12-34C3-4563-825D-DB9BE0AE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E8CD-77D8-4E33-988F-E2AD8170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2C41-3DC0-49EE-A579-CFE1AAEF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25640-740B-4E6B-BF9A-92EE4F8C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8787F-FEE3-4F6A-B201-230C02318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AB766-D34D-4142-B6F5-C03AC5086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C303F-8A9E-4AAC-8777-DA030A1F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B6DFE-DBCF-4DE8-9642-F7695F96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F2FBA-ED92-4D5F-85FD-12C2C2C2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0737-CE3A-46E7-B4F1-463ACAA7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6CA4F-B539-4F3B-8015-90376A37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45010-E202-497F-8F36-9EB1CF63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0BDD-B41C-467D-A06B-397DF995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1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DC1D7-B6A8-4859-A48B-E52EA5DB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7E500-7658-46E1-B731-B318E007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7F6C-6E2F-408B-93F4-4D64FBF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8C25-D02F-458E-B010-E42F4F3C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E5E7-02F6-4D25-93ED-6671A5E83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C8072-D038-4A61-B203-DD68CD8F5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078-7A22-49B8-A6C6-8D800CC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926B-84BB-43A7-B942-4AEB82C8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1882A-D6B9-4C22-89C5-3980122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4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3EB4-68CF-4C7D-A117-3868FE1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91076-A815-43C5-95AB-D12A6C5B5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34487-F4B5-42FC-8D24-42C654DE4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8E8C8-8A27-47BC-AF79-EAD8C7E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F5800-63CB-45B9-9209-A0D8A9FA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58AE-77D4-4BCF-B563-4423B5B6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8FD26-8D87-4861-B952-19AF16E9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A21B-8AB2-4761-BA73-00FC3CFA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6E30-67B3-4573-B346-531490413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3FDA-05A6-4B67-B1A0-7EE43F99B5DB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D92-0DC1-4A49-BA16-92A5EB96D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086B6-ECDF-4B95-AD22-87B72C38A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E536-8C2D-446F-A4E8-54E53134B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BF55-D87B-4EEA-B2A9-11D9646B8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Personas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5F513-471D-4E14-9773-51CF6EB1C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57D4-4D2F-435C-9140-A947D22E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12" y="324869"/>
            <a:ext cx="6945923" cy="64178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Thomas</a:t>
            </a:r>
            <a:r>
              <a:rPr lang="en-US" dirty="0"/>
              <a:t> </a:t>
            </a:r>
            <a:r>
              <a:rPr lang="en-US" dirty="0" err="1"/>
              <a:t>Berchtold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40084-511C-41EC-98BA-78D5B14A9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0" y="323543"/>
            <a:ext cx="3758472" cy="273428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91504-3D64-46F3-918C-2E7A4992D35D}"/>
              </a:ext>
            </a:extLst>
          </p:cNvPr>
          <p:cNvSpPr txBox="1"/>
          <p:nvPr/>
        </p:nvSpPr>
        <p:spPr>
          <a:xfrm>
            <a:off x="321160" y="3187337"/>
            <a:ext cx="375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“Gratis Geld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verdienen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aber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ohne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Risiko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64963-8DFC-48AB-B197-A6E1237D491D}"/>
              </a:ext>
            </a:extLst>
          </p:cNvPr>
          <p:cNvSpPr txBox="1"/>
          <p:nvPr/>
        </p:nvSpPr>
        <p:spPr>
          <a:xfrm>
            <a:off x="344769" y="3888451"/>
            <a:ext cx="3587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Thomas wohnt in der Stadt. Sein Auto benötigt er nur am Wochenende, da er via ÖV zur Arbeitgeht. </a:t>
            </a:r>
          </a:p>
          <a:p>
            <a:r>
              <a:rPr lang="de-DE" dirty="0"/>
              <a:t>Er will sein Auto verleihen und damit Geld verdienen. Er ist jedoch besorgt, dass sein Auto beschädigt oder gestohlen werden könnte.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6A659-800E-46F1-9CB3-4FC7C3CD860F}"/>
              </a:ext>
            </a:extLst>
          </p:cNvPr>
          <p:cNvSpPr txBox="1"/>
          <p:nvPr/>
        </p:nvSpPr>
        <p:spPr>
          <a:xfrm>
            <a:off x="4380412" y="966652"/>
            <a:ext cx="439782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Personalien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Name: Thomas Berchtold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Beruf: HR department bei Concordia Luzern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Alter:  24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Ledig</a:t>
            </a:r>
          </a:p>
          <a:p>
            <a:endParaRPr lang="de-CH" sz="1600" dirty="0"/>
          </a:p>
          <a:p>
            <a:r>
              <a:rPr lang="de-CH" sz="16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Geld verdienen</a:t>
            </a:r>
          </a:p>
          <a:p>
            <a:endParaRPr lang="de-CH" sz="1600" dirty="0"/>
          </a:p>
          <a:p>
            <a:r>
              <a:rPr lang="de-CH" sz="1600" dirty="0"/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Stornierungen der Ausleiher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Verschmutzungen seines Autos</a:t>
            </a:r>
          </a:p>
          <a:p>
            <a:endParaRPr lang="de-CH" sz="1600" dirty="0"/>
          </a:p>
          <a:p>
            <a:r>
              <a:rPr lang="de-CH" sz="1600" dirty="0"/>
              <a:t>Experience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Einfache Erstellung des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Unkomplizierte Kommunikation mit Ausleihern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Keine potentiellen Buchungen übersehen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Sich nicht um die Kreditwürdigkeit der Ausleher kümmern müssen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Sich keine Sorgen um Autozustand machen</a:t>
            </a:r>
          </a:p>
          <a:p>
            <a:endParaRPr lang="de-CH" sz="1600" dirty="0"/>
          </a:p>
          <a:p>
            <a:r>
              <a:rPr lang="de-CH" sz="1600" dirty="0"/>
              <a:t>End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Maximaler Gewinn durch Ausleihen des Autos erzielen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Automatische Bezahlung auf sein Bankkonto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Keine Kosten durch Verunreinigungen und Schäden an seinem Auto</a:t>
            </a:r>
          </a:p>
          <a:p>
            <a:endParaRPr lang="de-CH" sz="1600" dirty="0"/>
          </a:p>
          <a:p>
            <a:endParaRPr lang="de-CH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134FC8-7569-482F-A5DA-DD10968F7B20}"/>
              </a:ext>
            </a:extLst>
          </p:cNvPr>
          <p:cNvGrpSpPr/>
          <p:nvPr/>
        </p:nvGrpSpPr>
        <p:grpSpPr>
          <a:xfrm>
            <a:off x="9196375" y="3272412"/>
            <a:ext cx="2438399" cy="634502"/>
            <a:chOff x="9083040" y="1237842"/>
            <a:chExt cx="2105295" cy="63450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93394BE-835A-4481-8C91-B83FF62D23E4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Zuverlässig</a:t>
              </a:r>
              <a:endParaRPr lang="en-US" b="1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FDF8585B-6E40-46E1-BEC8-A6FDEDE7EFB8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0AF74F-11BD-498E-9435-5ED42EB48579}"/>
              </a:ext>
            </a:extLst>
          </p:cNvPr>
          <p:cNvGrpSpPr/>
          <p:nvPr/>
        </p:nvGrpSpPr>
        <p:grpSpPr>
          <a:xfrm>
            <a:off x="9146303" y="4279063"/>
            <a:ext cx="2475667" cy="634502"/>
            <a:chOff x="9083040" y="1237842"/>
            <a:chExt cx="2105295" cy="6345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ADA8B30-F109-4AF0-A8CA-252F80D65DC6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Gewinnorientiert</a:t>
              </a:r>
              <a:endParaRPr lang="en-US" b="1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BC68C74-C902-47F7-B8DC-6EEF67C4E128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F63C18-EF93-4645-B591-D441BB782E3C}"/>
              </a:ext>
            </a:extLst>
          </p:cNvPr>
          <p:cNvGrpSpPr/>
          <p:nvPr/>
        </p:nvGrpSpPr>
        <p:grpSpPr>
          <a:xfrm>
            <a:off x="9183571" y="5284137"/>
            <a:ext cx="2438399" cy="634502"/>
            <a:chOff x="9083040" y="1237842"/>
            <a:chExt cx="2105295" cy="6345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AF4A726-4C7B-4F13-A2E8-293521B5877C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Misstrauisch</a:t>
              </a:r>
              <a:endParaRPr lang="en-US" b="1" dirty="0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FBA30B10-DC79-4FBE-B9A6-58B871923EA5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91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6EE59-CCCA-465C-A229-F910BE4C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3" y="312871"/>
            <a:ext cx="3748551" cy="27317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F3DBD-1B75-4248-BD66-BB933D7B27C1}"/>
              </a:ext>
            </a:extLst>
          </p:cNvPr>
          <p:cNvSpPr txBox="1"/>
          <p:nvPr/>
        </p:nvSpPr>
        <p:spPr>
          <a:xfrm>
            <a:off x="321160" y="3187337"/>
            <a:ext cx="37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Billig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und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unkompliziert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Ziel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CD9B9A9-8EDA-4BC7-9AF9-B033C1A1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12" y="324869"/>
            <a:ext cx="6945923" cy="64178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Simona Wiederkehr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5BC93-0C10-4D62-AE5D-77AC49F57965}"/>
              </a:ext>
            </a:extLst>
          </p:cNvPr>
          <p:cNvSpPr txBox="1"/>
          <p:nvPr/>
        </p:nvSpPr>
        <p:spPr>
          <a:xfrm>
            <a:off x="344769" y="3888451"/>
            <a:ext cx="3587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Simona besitzt weder ein Auto noch ein ÖV Abo. Sie geht mit dem Fahrad zur Uni und wohnt in der Stadt. </a:t>
            </a:r>
          </a:p>
          <a:p>
            <a:r>
              <a:rPr lang="de-DE" dirty="0"/>
              <a:t>Sie möchte ein Auto ausleihen um ihre Eltern und Freunde einfach besuchen können, welche auf dem Land leben.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9697A-C9B9-4826-A6F8-FC7623BBB27A}"/>
              </a:ext>
            </a:extLst>
          </p:cNvPr>
          <p:cNvSpPr txBox="1"/>
          <p:nvPr/>
        </p:nvSpPr>
        <p:spPr>
          <a:xfrm>
            <a:off x="4380412" y="966652"/>
            <a:ext cx="43978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Personalien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Name: Simona Wiederkehr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Beruf: Studiert Wirtschaft an der Uni Bern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Alter: 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In einer Beziehung</a:t>
            </a:r>
          </a:p>
          <a:p>
            <a:endParaRPr lang="de-CH" sz="1600" dirty="0"/>
          </a:p>
          <a:p>
            <a:r>
              <a:rPr lang="de-CH" sz="16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Freunde und Familie einfach besuchen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Billigstes Angebot verwenden</a:t>
            </a:r>
          </a:p>
          <a:p>
            <a:endParaRPr lang="de-CH" sz="1600" dirty="0"/>
          </a:p>
          <a:p>
            <a:r>
              <a:rPr lang="de-CH" sz="1600" dirty="0"/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Verspätete übergabe von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Autos im schlechten Zustand erhalten</a:t>
            </a:r>
          </a:p>
          <a:p>
            <a:endParaRPr lang="de-CH" sz="1600" dirty="0"/>
          </a:p>
          <a:p>
            <a:r>
              <a:rPr lang="de-CH" sz="1600" dirty="0"/>
              <a:t>Experience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Einfache Erstellung des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Unkomplizierte Kommunikation mit Ausleihern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Kleine Wartezeit bei Buchung von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Einfache Filterung der Autos nach Preis und 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/>
          </a:p>
          <a:p>
            <a:endParaRPr lang="de-CH" sz="1600" dirty="0"/>
          </a:p>
          <a:p>
            <a:r>
              <a:rPr lang="de-CH" sz="1600" dirty="0"/>
              <a:t>End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Das billigste Auto der Umgebung schnell und unkompliziert mieten</a:t>
            </a:r>
          </a:p>
          <a:p>
            <a:endParaRPr lang="de-CH" sz="1600" dirty="0"/>
          </a:p>
          <a:p>
            <a:endParaRPr lang="de-CH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A83818-2F1C-4948-B254-60EC354B9012}"/>
              </a:ext>
            </a:extLst>
          </p:cNvPr>
          <p:cNvGrpSpPr/>
          <p:nvPr/>
        </p:nvGrpSpPr>
        <p:grpSpPr>
          <a:xfrm>
            <a:off x="9146303" y="4279063"/>
            <a:ext cx="2475667" cy="634502"/>
            <a:chOff x="9083040" y="1237842"/>
            <a:chExt cx="2105295" cy="63450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65B8BA8-E699-4128-8EB8-2560818D8774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Sparsam</a:t>
              </a:r>
              <a:endParaRPr lang="en-US" b="1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7228086-8783-491C-A98C-715692029D7D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425EDB-355E-43D3-A3B9-5ACD9167DA57}"/>
              </a:ext>
            </a:extLst>
          </p:cNvPr>
          <p:cNvGrpSpPr/>
          <p:nvPr/>
        </p:nvGrpSpPr>
        <p:grpSpPr>
          <a:xfrm>
            <a:off x="9183571" y="5284137"/>
            <a:ext cx="2438399" cy="634502"/>
            <a:chOff x="9083040" y="1237842"/>
            <a:chExt cx="2105295" cy="63450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2C6AEA9-BF89-4732-8137-A6516DD89E49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Unkompliziert</a:t>
              </a:r>
              <a:endParaRPr lang="en-US" b="1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92012C18-A931-40BB-86C7-DCC7AEC783AD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3FC0C0-36F2-4DE7-A3D8-00A8DA33D244}"/>
              </a:ext>
            </a:extLst>
          </p:cNvPr>
          <p:cNvGrpSpPr/>
          <p:nvPr/>
        </p:nvGrpSpPr>
        <p:grpSpPr>
          <a:xfrm>
            <a:off x="9225951" y="3253949"/>
            <a:ext cx="2475667" cy="634502"/>
            <a:chOff x="9083040" y="1237842"/>
            <a:chExt cx="2105295" cy="63450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4A84BF5-EFAF-4074-AD71-D6B011CE5580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Pünktlich</a:t>
              </a:r>
              <a:endParaRPr lang="en-US" b="1" dirty="0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1D7A050-1BDB-4261-998F-2FAEFFD7D4AC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606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F7B156-8F11-432C-B2CE-327CBB0B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9" y="347073"/>
            <a:ext cx="3740994" cy="266545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A3A62F-5AB5-43E2-BCCD-190F19B4EE62}"/>
              </a:ext>
            </a:extLst>
          </p:cNvPr>
          <p:cNvSpPr txBox="1"/>
          <p:nvPr/>
        </p:nvSpPr>
        <p:spPr>
          <a:xfrm>
            <a:off x="321160" y="3187337"/>
            <a:ext cx="375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Anderen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helfen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gibt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Leben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einen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Sinn”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FCC0EDB-2B4D-4B21-AD89-55E7BBF1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12" y="324869"/>
            <a:ext cx="6945923" cy="64178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Helene Meier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CA077D-8E0C-4F1E-B248-1DE404A9F082}"/>
              </a:ext>
            </a:extLst>
          </p:cNvPr>
          <p:cNvSpPr txBox="1"/>
          <p:nvPr/>
        </p:nvSpPr>
        <p:spPr>
          <a:xfrm>
            <a:off x="344769" y="3888451"/>
            <a:ext cx="358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Helene hat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Querschnitts-gelähmte</a:t>
            </a:r>
            <a:r>
              <a:rPr lang="en-US" dirty="0"/>
              <a:t> </a:t>
            </a:r>
            <a:r>
              <a:rPr lang="en-US" dirty="0" err="1"/>
              <a:t>Tochter</a:t>
            </a:r>
            <a:r>
              <a:rPr lang="en-US" dirty="0"/>
              <a:t>,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bereits</a:t>
            </a:r>
            <a:r>
              <a:rPr lang="en-US" dirty="0"/>
              <a:t> </a:t>
            </a:r>
            <a:r>
              <a:rPr lang="en-US" dirty="0" err="1"/>
              <a:t>ausgezogen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 Sie </a:t>
            </a:r>
            <a:r>
              <a:rPr lang="en-US" dirty="0" err="1"/>
              <a:t>besitzt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Rollstuhlgängliches</a:t>
            </a:r>
            <a:r>
              <a:rPr lang="en-US" dirty="0"/>
              <a:t> Auto.</a:t>
            </a:r>
          </a:p>
          <a:p>
            <a:r>
              <a:rPr lang="en-US" dirty="0"/>
              <a:t>Sie will </a:t>
            </a:r>
            <a:r>
              <a:rPr lang="en-US" dirty="0" err="1"/>
              <a:t>ihr</a:t>
            </a:r>
            <a:r>
              <a:rPr lang="en-US" dirty="0"/>
              <a:t> Auto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grossen</a:t>
            </a:r>
            <a:r>
              <a:rPr lang="en-US" dirty="0"/>
              <a:t> </a:t>
            </a:r>
            <a:r>
              <a:rPr lang="en-US" dirty="0" err="1"/>
              <a:t>Aufwand</a:t>
            </a:r>
            <a:r>
              <a:rPr lang="en-US" dirty="0"/>
              <a:t> </a:t>
            </a:r>
            <a:r>
              <a:rPr lang="en-US" dirty="0" err="1"/>
              <a:t>verleihen</a:t>
            </a:r>
            <a:r>
              <a:rPr lang="en-US" dirty="0"/>
              <a:t>, um so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helfen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A6691-6F0C-4EB0-A43A-FDF4E76C85AD}"/>
              </a:ext>
            </a:extLst>
          </p:cNvPr>
          <p:cNvSpPr txBox="1"/>
          <p:nvPr/>
        </p:nvSpPr>
        <p:spPr>
          <a:xfrm>
            <a:off x="4380412" y="966652"/>
            <a:ext cx="43978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Personalien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Name: Helene Meier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Beruf: Teamleiterin Pflege Spital Zürich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Alter:  52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Verheiratet</a:t>
            </a:r>
          </a:p>
          <a:p>
            <a:endParaRPr lang="de-CH" sz="1600" dirty="0"/>
          </a:p>
          <a:p>
            <a:r>
              <a:rPr lang="de-CH" sz="16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Anderen helfen durch ausleihen ihres Rollstuhlgänglichen Autos</a:t>
            </a:r>
          </a:p>
          <a:p>
            <a:endParaRPr lang="de-CH" sz="1600" dirty="0"/>
          </a:p>
          <a:p>
            <a:r>
              <a:rPr lang="de-CH" sz="1600" dirty="0"/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Schreiben von Nachrichten auf dem Handy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Komplizierte Benutzeroberfächen</a:t>
            </a:r>
          </a:p>
          <a:p>
            <a:endParaRPr lang="de-CH" sz="1600" dirty="0"/>
          </a:p>
          <a:p>
            <a:r>
              <a:rPr lang="de-CH" sz="1600" dirty="0"/>
              <a:t>Experience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Einfache Erstellung des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Telefonieren mit Ausleihern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Pauschalbeträge billateral mit Auslehern abmachen</a:t>
            </a:r>
          </a:p>
          <a:p>
            <a:endParaRPr lang="de-CH" sz="1600" dirty="0"/>
          </a:p>
          <a:p>
            <a:r>
              <a:rPr lang="de-CH" sz="1600" dirty="0"/>
              <a:t>End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Auto mit minimalem Aufwand ausleihen</a:t>
            </a:r>
          </a:p>
          <a:p>
            <a:endParaRPr lang="de-CH" sz="1600" dirty="0"/>
          </a:p>
          <a:p>
            <a:endParaRPr lang="de-CH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06C91C-1F12-47A7-8879-3FEE86B69DEA}"/>
              </a:ext>
            </a:extLst>
          </p:cNvPr>
          <p:cNvGrpSpPr/>
          <p:nvPr/>
        </p:nvGrpSpPr>
        <p:grpSpPr>
          <a:xfrm>
            <a:off x="9196375" y="3272412"/>
            <a:ext cx="2438399" cy="634502"/>
            <a:chOff x="9083040" y="1237842"/>
            <a:chExt cx="2105295" cy="63450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1D0CE59-093F-43F7-941D-761EB1F5F0D0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Gutherzig</a:t>
              </a:r>
              <a:endParaRPr lang="en-US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83B7A30-A574-403C-BFD2-09A735D67B39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733B38-C7FA-4AD5-B422-8A1695ECD9D5}"/>
              </a:ext>
            </a:extLst>
          </p:cNvPr>
          <p:cNvGrpSpPr/>
          <p:nvPr/>
        </p:nvGrpSpPr>
        <p:grpSpPr>
          <a:xfrm>
            <a:off x="9146303" y="4279063"/>
            <a:ext cx="2475667" cy="634502"/>
            <a:chOff x="9083040" y="1237842"/>
            <a:chExt cx="2105295" cy="63450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64C6560-0928-459D-8F3E-D8646B6E89F3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Nicht</a:t>
              </a:r>
              <a:r>
                <a:rPr lang="en-US" b="1" dirty="0"/>
                <a:t> </a:t>
              </a:r>
              <a:r>
                <a:rPr lang="en-US" b="1" dirty="0" err="1"/>
                <a:t>technisch</a:t>
              </a:r>
              <a:r>
                <a:rPr lang="en-US" b="1" dirty="0"/>
                <a:t> </a:t>
              </a:r>
              <a:r>
                <a:rPr lang="en-US" b="1" dirty="0" err="1"/>
                <a:t>veranlagt</a:t>
              </a:r>
              <a:r>
                <a:rPr lang="en-US" b="1" dirty="0"/>
                <a:t> 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4432522-C1B2-4CAB-9D5B-DC8A631D1F48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51F04F-0E1D-4066-B770-340A5B9B3972}"/>
              </a:ext>
            </a:extLst>
          </p:cNvPr>
          <p:cNvGrpSpPr/>
          <p:nvPr/>
        </p:nvGrpSpPr>
        <p:grpSpPr>
          <a:xfrm>
            <a:off x="9183571" y="5284137"/>
            <a:ext cx="2438399" cy="634502"/>
            <a:chOff x="9083040" y="1237842"/>
            <a:chExt cx="2105295" cy="63450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75BBA66-0F5B-4EFA-AC11-DC88C65BC70E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Zuverlässig</a:t>
              </a:r>
              <a:endParaRPr lang="en-US" b="1" dirty="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31393C4-573F-4B19-8147-E98942AFCA7A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48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B2250B-9EA8-4F72-83BA-EAF6FCB9B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9" y="319209"/>
            <a:ext cx="3758472" cy="273898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487378-0C29-4DB0-9248-58A8D7423A4F}"/>
              </a:ext>
            </a:extLst>
          </p:cNvPr>
          <p:cNvSpPr txBox="1"/>
          <p:nvPr/>
        </p:nvSpPr>
        <p:spPr>
          <a:xfrm>
            <a:off x="321160" y="3187337"/>
            <a:ext cx="375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“Ich will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meiner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Arbeit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Leben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retten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CFED99B-A86A-46D7-90D3-41E60B7715F8}"/>
              </a:ext>
            </a:extLst>
          </p:cNvPr>
          <p:cNvSpPr txBox="1">
            <a:spLocks/>
          </p:cNvSpPr>
          <p:nvPr/>
        </p:nvSpPr>
        <p:spPr>
          <a:xfrm>
            <a:off x="4242412" y="324869"/>
            <a:ext cx="6945923" cy="641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900" dirty="0"/>
              <a:t>Hans Müller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3F62D-92D1-4EC5-AC48-EC75F67A3F00}"/>
              </a:ext>
            </a:extLst>
          </p:cNvPr>
          <p:cNvSpPr txBox="1"/>
          <p:nvPr/>
        </p:nvSpPr>
        <p:spPr>
          <a:xfrm>
            <a:off x="418011" y="3892731"/>
            <a:ext cx="3587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Hans arbeitete 10 Jahre beim Strassenverkehrsamt bis er vor 2 Jahren kündigte. Heute arbeitet er für unsere Firma.</a:t>
            </a:r>
          </a:p>
          <a:p>
            <a:r>
              <a:rPr lang="de-DE" dirty="0"/>
              <a:t>Hans überprüft alle Führerscheine und Autonummern über das Strassenverkehrsamt.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B5BCC-0EF5-4E73-B220-BB342B940170}"/>
              </a:ext>
            </a:extLst>
          </p:cNvPr>
          <p:cNvSpPr txBox="1"/>
          <p:nvPr/>
        </p:nvSpPr>
        <p:spPr>
          <a:xfrm>
            <a:off x="4380412" y="966652"/>
            <a:ext cx="439782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Personalien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Name: Hans Müller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Beruf: Büroangestellter unserer Firma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Alter:  35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Verheiratet</a:t>
            </a:r>
          </a:p>
          <a:p>
            <a:endParaRPr lang="de-CH" sz="1600" dirty="0"/>
          </a:p>
          <a:p>
            <a:r>
              <a:rPr lang="de-CH" sz="16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Strassen sicherer machen</a:t>
            </a:r>
          </a:p>
          <a:p>
            <a:endParaRPr lang="de-CH" sz="1600" dirty="0"/>
          </a:p>
          <a:p>
            <a:r>
              <a:rPr lang="de-CH" sz="1600" dirty="0"/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Mehrfachanträge von nicht Fahrtüchtigen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Schwierigkeit zu überprüfen, dass es sich bei den Anträgen wirklich um die gesagte Person handelt</a:t>
            </a:r>
          </a:p>
          <a:p>
            <a:endParaRPr lang="de-CH" sz="1600" dirty="0"/>
          </a:p>
          <a:p>
            <a:r>
              <a:rPr lang="de-CH" sz="1600" dirty="0"/>
              <a:t>Experience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Automatische Ausordnung von mehrfachen Anträgen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Automatische überprüfung, ob der Fahrausweis bereits vorhanden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Automatischer Informationsaustausch mit Verkehrsamt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Möglichkeit, die Anträge zu ordnen</a:t>
            </a:r>
          </a:p>
          <a:p>
            <a:endParaRPr lang="de-CH" sz="1600" dirty="0"/>
          </a:p>
          <a:p>
            <a:r>
              <a:rPr lang="de-CH" sz="1600" dirty="0"/>
              <a:t>End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Alle Anträge zeitgerecht und korrekt bearbeiten</a:t>
            </a:r>
          </a:p>
          <a:p>
            <a:endParaRPr lang="de-CH" sz="1600" dirty="0"/>
          </a:p>
          <a:p>
            <a:endParaRPr lang="de-CH" sz="1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25CCFD-6D03-4E8E-8003-8453AC015BF3}"/>
              </a:ext>
            </a:extLst>
          </p:cNvPr>
          <p:cNvGrpSpPr/>
          <p:nvPr/>
        </p:nvGrpSpPr>
        <p:grpSpPr>
          <a:xfrm>
            <a:off x="9196375" y="3272412"/>
            <a:ext cx="2438399" cy="634502"/>
            <a:chOff x="9083040" y="1237842"/>
            <a:chExt cx="2105295" cy="63450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5B17B84-DF99-4C29-AC2F-96328E43A5CE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Pflichtbewusst</a:t>
              </a:r>
              <a:endParaRPr lang="en-US" b="1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07FD5B9-BF2C-4C3A-8F96-5F58BCE2E7D7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3BD5FD-B24C-4F43-8C8E-CA275DAF54A6}"/>
              </a:ext>
            </a:extLst>
          </p:cNvPr>
          <p:cNvGrpSpPr/>
          <p:nvPr/>
        </p:nvGrpSpPr>
        <p:grpSpPr>
          <a:xfrm>
            <a:off x="9146303" y="4279063"/>
            <a:ext cx="2475667" cy="634502"/>
            <a:chOff x="9083040" y="1237842"/>
            <a:chExt cx="2105295" cy="63450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6B4019-0782-4EDE-8F9B-8787D6ADE9BE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Fleissig</a:t>
              </a:r>
              <a:endParaRPr lang="en-US" b="1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05C7D53-B4F4-40E8-A7A4-B612FFE44E39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1D21F-5248-4416-8F3E-E47E9A42C678}"/>
              </a:ext>
            </a:extLst>
          </p:cNvPr>
          <p:cNvGrpSpPr/>
          <p:nvPr/>
        </p:nvGrpSpPr>
        <p:grpSpPr>
          <a:xfrm>
            <a:off x="9183571" y="5284137"/>
            <a:ext cx="2438399" cy="634502"/>
            <a:chOff x="9083040" y="1237842"/>
            <a:chExt cx="2105295" cy="63450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FF65848-5DB4-4841-99A8-61A13BF5D235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Exakt</a:t>
              </a:r>
              <a:endParaRPr lang="en-US" b="1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8D71F1C5-D713-4480-8649-BAAA3FEEACEC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18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03154E-C798-4103-802A-0495CC8B2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7" y="318019"/>
            <a:ext cx="3768011" cy="27459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C25BF2-AF89-4F46-BC03-DCFAD3E95105}"/>
              </a:ext>
            </a:extLst>
          </p:cNvPr>
          <p:cNvSpPr txBox="1"/>
          <p:nvPr/>
        </p:nvSpPr>
        <p:spPr>
          <a:xfrm>
            <a:off x="321160" y="3187337"/>
            <a:ext cx="375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“Ich bin der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beste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Autofahrer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den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kenne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!”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3C90C34-1C7F-420B-B417-8318D46D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2412" y="324869"/>
            <a:ext cx="6945923" cy="641783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Philipp </a:t>
            </a:r>
            <a:r>
              <a:rPr lang="en-US" sz="4900" dirty="0" err="1"/>
              <a:t>Rast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3DCBC-D5D8-48E6-B9ED-C86A0953AF7E}"/>
              </a:ext>
            </a:extLst>
          </p:cNvPr>
          <p:cNvSpPr txBox="1"/>
          <p:nvPr/>
        </p:nvSpPr>
        <p:spPr>
          <a:xfrm>
            <a:off x="344769" y="3888451"/>
            <a:ext cx="35879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Philipp hat den Führerschein und sein Auto wegen Rasen abgegeben. Er ist sich jedoch sicher, dass er noch fahren dürfen sollte.</a:t>
            </a:r>
          </a:p>
          <a:p>
            <a:r>
              <a:rPr lang="de-DE" dirty="0"/>
              <a:t>Er besitzt Bilder seines Führerscheins, welcher bis 2020 gültig ist. Er will es irgendwie schaffen, Autos ausleihen zu können.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EF96B-42DC-4163-81B2-A5001ACA01CA}"/>
              </a:ext>
            </a:extLst>
          </p:cNvPr>
          <p:cNvSpPr txBox="1"/>
          <p:nvPr/>
        </p:nvSpPr>
        <p:spPr>
          <a:xfrm>
            <a:off x="4380412" y="966652"/>
            <a:ext cx="439782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Personalien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Name: Philpp 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Beruf: Sachbearbeiter Strassenverkehrsamt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Alter: 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Ledig</a:t>
            </a:r>
          </a:p>
          <a:p>
            <a:endParaRPr lang="de-CH" sz="1600" dirty="0"/>
          </a:p>
          <a:p>
            <a:r>
              <a:rPr lang="de-CH" sz="16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Endlich wieder Auto fahren</a:t>
            </a:r>
          </a:p>
          <a:p>
            <a:endParaRPr lang="de-CH" sz="1600" dirty="0"/>
          </a:p>
          <a:p>
            <a:r>
              <a:rPr lang="de-CH" sz="1600" dirty="0"/>
              <a:t>Frustration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Strenge sicherheitsmassnahmen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Überprüfung der Ausweise von einem richtigen Menschen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Neue Mail Adressen erstellen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1200" dirty="0"/>
          </a:p>
          <a:p>
            <a:endParaRPr lang="de-CH" sz="1600" dirty="0"/>
          </a:p>
          <a:p>
            <a:r>
              <a:rPr lang="de-CH" sz="1600" dirty="0"/>
              <a:t>Experience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Annahme von gefälschten Ausweisen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Annahme von abgelaufenen Ausweisen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Annahme von suspendierten Ausweisen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Annahme von Ausweisen von anderen Personen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Annahme von one way Mailadressen (wie Mailinator)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Anschreiben von Autoausleihern ohne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Keine weiteren nachfragen nachdem der Account einmal zulässig war</a:t>
            </a:r>
          </a:p>
          <a:p>
            <a:endParaRPr lang="de-CH" sz="1600" dirty="0"/>
          </a:p>
          <a:p>
            <a:r>
              <a:rPr lang="de-CH" sz="1600" dirty="0"/>
              <a:t>End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200" dirty="0"/>
              <a:t>Irgendwie ein Auto ausleihen</a:t>
            </a:r>
          </a:p>
          <a:p>
            <a:endParaRPr lang="de-CH" sz="1600" dirty="0"/>
          </a:p>
          <a:p>
            <a:endParaRPr lang="de-CH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95F3DB-1D7E-45FF-9EAE-BC30E281A014}"/>
              </a:ext>
            </a:extLst>
          </p:cNvPr>
          <p:cNvGrpSpPr/>
          <p:nvPr/>
        </p:nvGrpSpPr>
        <p:grpSpPr>
          <a:xfrm>
            <a:off x="9196375" y="3272412"/>
            <a:ext cx="2438399" cy="634502"/>
            <a:chOff x="9083040" y="1237842"/>
            <a:chExt cx="2105295" cy="63450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9BEFDB9-35C8-424E-97D8-5641C4086015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Intelligent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AFE704C-8EC6-42CE-96F5-52F61C57162B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BC47D8-B7EB-408F-90C4-9940C62DAAF3}"/>
              </a:ext>
            </a:extLst>
          </p:cNvPr>
          <p:cNvGrpSpPr/>
          <p:nvPr/>
        </p:nvGrpSpPr>
        <p:grpSpPr>
          <a:xfrm>
            <a:off x="9146303" y="4279063"/>
            <a:ext cx="2475667" cy="634502"/>
            <a:chOff x="9083040" y="1237842"/>
            <a:chExt cx="2105295" cy="63450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F238C90-C4CD-4715-8AF9-48C26B1DE246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Unverschämt</a:t>
              </a:r>
              <a:endParaRPr lang="en-US" b="1" dirty="0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E25828B-6474-4398-A5B3-7F506BAAE8F6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4EA313C-D535-4E72-8FFE-FD4773A77181}"/>
              </a:ext>
            </a:extLst>
          </p:cNvPr>
          <p:cNvGrpSpPr/>
          <p:nvPr/>
        </p:nvGrpSpPr>
        <p:grpSpPr>
          <a:xfrm>
            <a:off x="9183571" y="5284137"/>
            <a:ext cx="2438399" cy="634502"/>
            <a:chOff x="9083040" y="1237842"/>
            <a:chExt cx="2105295" cy="6345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66CA07F-E6ED-4216-BE71-BE915735E171}"/>
                </a:ext>
              </a:extLst>
            </p:cNvPr>
            <p:cNvSpPr/>
            <p:nvPr/>
          </p:nvSpPr>
          <p:spPr>
            <a:xfrm>
              <a:off x="9524998" y="1237842"/>
              <a:ext cx="1663337" cy="63450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Hinterlistig</a:t>
              </a:r>
              <a:endParaRPr lang="en-US" b="1" dirty="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5AEB028D-91B7-4C88-8E60-E666741152D6}"/>
                </a:ext>
              </a:extLst>
            </p:cNvPr>
            <p:cNvSpPr/>
            <p:nvPr/>
          </p:nvSpPr>
          <p:spPr>
            <a:xfrm>
              <a:off x="9083040" y="1382150"/>
              <a:ext cx="441958" cy="30853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30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630</Words>
  <Application>Microsoft Office PowerPoint</Application>
  <PresentationFormat>Widescreen</PresentationFormat>
  <Paragraphs>150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Personas</vt:lpstr>
      <vt:lpstr>Thomas Berchtold</vt:lpstr>
      <vt:lpstr>Simona Wiederkehr</vt:lpstr>
      <vt:lpstr>Helene Meier</vt:lpstr>
      <vt:lpstr>PowerPoint Presentation</vt:lpstr>
      <vt:lpstr>Philipp Rast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Personas</dc:title>
  <dc:creator>Cyrille Ulmi</dc:creator>
  <cp:lastModifiedBy>Cyrille Ulmi</cp:lastModifiedBy>
  <cp:revision>17</cp:revision>
  <dcterms:created xsi:type="dcterms:W3CDTF">2018-04-01T19:05:14Z</dcterms:created>
  <dcterms:modified xsi:type="dcterms:W3CDTF">2018-04-02T19:13:58Z</dcterms:modified>
</cp:coreProperties>
</file>