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3"/>
  </p:normalViewPr>
  <p:slideViewPr>
    <p:cSldViewPr snapToGrid="0" snapToObjects="1">
      <p:cViewPr>
        <p:scale>
          <a:sx n="81" d="100"/>
          <a:sy n="81" d="100"/>
        </p:scale>
        <p:origin x="35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43D-8407-7B45-8307-E236B816E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WG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514D-2074-934E-BD83-4892EE313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Arnold, Lukas</a:t>
            </a:r>
          </a:p>
          <a:p>
            <a:r>
              <a:rPr lang="de-DE" dirty="0"/>
              <a:t>Christensen, Christopher</a:t>
            </a:r>
          </a:p>
          <a:p>
            <a:r>
              <a:rPr lang="de-DE" dirty="0"/>
              <a:t>Werthmüller, Melvin</a:t>
            </a:r>
          </a:p>
        </p:txBody>
      </p:sp>
    </p:spTree>
    <p:extLst>
      <p:ext uri="{BB962C8B-B14F-4D97-AF65-F5344CB8AC3E}">
        <p14:creationId xmlns:p14="http://schemas.microsoft.com/office/powerpoint/2010/main" val="10138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dirty="0"/>
              <a:t>Prinzip</a:t>
            </a:r>
          </a:p>
        </p:txBody>
      </p:sp>
      <p:pic>
        <p:nvPicPr>
          <p:cNvPr id="5" name="Graphic 4" descr="Couch">
            <a:extLst>
              <a:ext uri="{FF2B5EF4-FFF2-40B4-BE49-F238E27FC236}">
                <a16:creationId xmlns:a16="http://schemas.microsoft.com/office/drawing/2014/main" id="{F1F76604-F89E-5A4C-B1E5-C6CBBF6E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872052"/>
            <a:ext cx="914400" cy="914400"/>
          </a:xfrm>
          <a:prstGeom prst="rect">
            <a:avLst/>
          </a:prstGeom>
        </p:spPr>
      </p:pic>
      <p:pic>
        <p:nvPicPr>
          <p:cNvPr id="6" name="Graphic 5" descr="Couch">
            <a:extLst>
              <a:ext uri="{FF2B5EF4-FFF2-40B4-BE49-F238E27FC236}">
                <a16:creationId xmlns:a16="http://schemas.microsoft.com/office/drawing/2014/main" id="{92BB7E4B-B912-DA48-838D-5704CF7E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067189"/>
            <a:ext cx="914400" cy="914400"/>
          </a:xfrm>
          <a:prstGeom prst="rect">
            <a:avLst/>
          </a:prstGeom>
        </p:spPr>
      </p:pic>
      <p:pic>
        <p:nvPicPr>
          <p:cNvPr id="7" name="Graphic 6" descr="Couch">
            <a:extLst>
              <a:ext uri="{FF2B5EF4-FFF2-40B4-BE49-F238E27FC236}">
                <a16:creationId xmlns:a16="http://schemas.microsoft.com/office/drawing/2014/main" id="{FA732C29-B699-7C47-8B1A-B7F60198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4667389"/>
            <a:ext cx="914400" cy="914400"/>
          </a:xfrm>
          <a:prstGeom prst="rect">
            <a:avLst/>
          </a:prstGeom>
        </p:spPr>
      </p:pic>
      <p:pic>
        <p:nvPicPr>
          <p:cNvPr id="9" name="Graphic 8" descr="Ribbon">
            <a:extLst>
              <a:ext uri="{FF2B5EF4-FFF2-40B4-BE49-F238E27FC236}">
                <a16:creationId xmlns:a16="http://schemas.microsoft.com/office/drawing/2014/main" id="{D62655FA-0C8C-DB4B-8F2C-881772ED9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2957652"/>
            <a:ext cx="914400" cy="914400"/>
          </a:xfrm>
          <a:prstGeom prst="rect">
            <a:avLst/>
          </a:prstGeom>
        </p:spPr>
      </p:pic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6C3962F5-C3D7-024E-8273-45E9C320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4604322"/>
            <a:ext cx="914400" cy="914400"/>
          </a:xfrm>
          <a:prstGeom prst="rect">
            <a:avLst/>
          </a:prstGeom>
        </p:spPr>
      </p:pic>
      <p:pic>
        <p:nvPicPr>
          <p:cNvPr id="14" name="Graphic 13" descr="Couch">
            <a:extLst>
              <a:ext uri="{FF2B5EF4-FFF2-40B4-BE49-F238E27FC236}">
                <a16:creationId xmlns:a16="http://schemas.microsoft.com/office/drawing/2014/main" id="{5FA2C7F4-B20B-9B4B-9D29-987774C3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2383198"/>
            <a:ext cx="914400" cy="914400"/>
          </a:xfrm>
          <a:prstGeom prst="rect">
            <a:avLst/>
          </a:prstGeom>
        </p:spPr>
      </p:pic>
      <p:pic>
        <p:nvPicPr>
          <p:cNvPr id="15" name="Graphic 14" descr="Couch">
            <a:extLst>
              <a:ext uri="{FF2B5EF4-FFF2-40B4-BE49-F238E27FC236}">
                <a16:creationId xmlns:a16="http://schemas.microsoft.com/office/drawing/2014/main" id="{894CB103-F0C3-844B-B51F-453A9C29E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5360906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E6965-D895-3649-A835-FF7ADC1D065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296510" y="2840398"/>
            <a:ext cx="7352150" cy="5744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9C219-EBB8-4C44-8F34-676AA3E454D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96510" y="3414852"/>
            <a:ext cx="7352150" cy="109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A4CBC-A43E-D844-B3D9-EF623E422F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96510" y="3524389"/>
            <a:ext cx="7352150" cy="153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1EB45-D162-F44F-81C6-76259228DF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296510" y="2840398"/>
            <a:ext cx="7352150" cy="2221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A053FF-ED39-B140-B1BB-C170EAADCF4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96510" y="3414852"/>
            <a:ext cx="7352150" cy="914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AE2419-9E44-EE46-A1EC-4E9852E54F6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96510" y="4329252"/>
            <a:ext cx="7352150" cy="73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AAD785-3D74-2543-93DF-A6F9AD8D978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296510" y="3414852"/>
            <a:ext cx="7352150" cy="1709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95DB8-BF75-C749-A729-633A84FFBCB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296510" y="5061522"/>
            <a:ext cx="7352150" cy="6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0EC96-81B8-B44D-9D73-373ACAC9A8F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296510" y="3414852"/>
            <a:ext cx="7352150" cy="2403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BCBDD3-538C-CF4F-BD78-919DE87CEA7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2296510" y="5061522"/>
            <a:ext cx="7352150" cy="7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phic 45" descr="Team">
            <a:extLst>
              <a:ext uri="{FF2B5EF4-FFF2-40B4-BE49-F238E27FC236}">
                <a16:creationId xmlns:a16="http://schemas.microsoft.com/office/drawing/2014/main" id="{E417298C-6683-B940-8896-FF47E5BCB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885" y="585216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459A9F-9657-0248-8966-C7AE1EC6975A}"/>
              </a:ext>
            </a:extLst>
          </p:cNvPr>
          <p:cNvSpPr txBox="1"/>
          <p:nvPr/>
        </p:nvSpPr>
        <p:spPr>
          <a:xfrm rot="240000">
            <a:off x="3493868" y="2574191"/>
            <a:ext cx="23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Automatische Teilnahme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FBE8E-D901-2841-A0EF-4E209DFD357F}"/>
              </a:ext>
            </a:extLst>
          </p:cNvPr>
          <p:cNvSpPr txBox="1"/>
          <p:nvPr/>
        </p:nvSpPr>
        <p:spPr>
          <a:xfrm>
            <a:off x="1382110" y="61657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7114F-7E5D-9747-B24D-A0EAEDBED75A}"/>
              </a:ext>
            </a:extLst>
          </p:cNvPr>
          <p:cNvSpPr txBox="1"/>
          <p:nvPr/>
        </p:nvSpPr>
        <p:spPr>
          <a:xfrm>
            <a:off x="9648660" y="40611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Wettbewerbe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738F4C-CAF9-8642-9A86-3DCC168A9465}"/>
              </a:ext>
            </a:extLst>
          </p:cNvPr>
          <p:cNvSpPr txBox="1"/>
          <p:nvPr/>
        </p:nvSpPr>
        <p:spPr>
          <a:xfrm>
            <a:off x="7889694" y="14391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Wähler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BDDF5E-9A1D-E040-AF67-22C08CF01289}"/>
              </a:ext>
            </a:extLst>
          </p:cNvPr>
          <p:cNvCxnSpPr>
            <a:stCxn id="46" idx="1"/>
            <a:endCxn id="49" idx="0"/>
          </p:cNvCxnSpPr>
          <p:nvPr/>
        </p:nvCxnSpPr>
        <p:spPr>
          <a:xfrm flipH="1">
            <a:off x="4682104" y="1042416"/>
            <a:ext cx="3193781" cy="15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HauptElemente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474E-5F8C-3047-9747-5EB0971B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b="1" dirty="0"/>
              <a:t>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 der 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Personen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b="1" dirty="0"/>
              <a:t> Wettbewerbe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Firma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Start- / Enddatum</a:t>
            </a:r>
          </a:p>
        </p:txBody>
      </p:sp>
    </p:spTree>
    <p:extLst>
      <p:ext uri="{BB962C8B-B14F-4D97-AF65-F5344CB8AC3E}">
        <p14:creationId xmlns:p14="http://schemas.microsoft.com/office/powerpoint/2010/main" val="1783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(1) Ausschreibung Wettbewerb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Ausschreibung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Wettbewerbe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(2) Einschreibung Wohngemeinschaft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Wohngemeinschaft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(3) Abstimmen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Abstimmung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Ranking</a:t>
            </a:r>
          </a:p>
        </p:txBody>
      </p:sp>
    </p:spTree>
    <p:extLst>
      <p:ext uri="{BB962C8B-B14F-4D97-AF65-F5344CB8AC3E}">
        <p14:creationId xmlns:p14="http://schemas.microsoft.com/office/powerpoint/2010/main" val="156207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61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WG XML</vt:lpstr>
      <vt:lpstr>Prinzip</vt:lpstr>
      <vt:lpstr>HauptElemente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XML</dc:title>
  <dc:creator>Christensen Christopher I.BSCI.1601</dc:creator>
  <cp:lastModifiedBy>Christensen Christopher I.BSCI.1601</cp:lastModifiedBy>
  <cp:revision>38</cp:revision>
  <dcterms:created xsi:type="dcterms:W3CDTF">2019-02-06T11:27:15Z</dcterms:created>
  <dcterms:modified xsi:type="dcterms:W3CDTF">2019-02-06T12:00:29Z</dcterms:modified>
</cp:coreProperties>
</file>