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1"/>
    <p:restoredTop sz="94673"/>
  </p:normalViewPr>
  <p:slideViewPr>
    <p:cSldViewPr snapToGrid="0" snapToObjects="1">
      <p:cViewPr varScale="1">
        <p:scale>
          <a:sx n="59" d="100"/>
          <a:sy n="59" d="100"/>
        </p:scale>
        <p:origin x="192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B1AE-7911-2D46-9A8F-8E4686FA1F22}" type="datetimeFigureOut">
              <a:rPr lang="de-DE" smtClean="0"/>
              <a:t>25.09.17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D7260-2327-684A-8BDF-5FF8E29FC2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D7260-2327-684A-8BDF-5FF8E29FC2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24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loggerprojekt vsk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Abgabedokumente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Projektdokumentation</a:t>
            </a:r>
          </a:p>
          <a:p>
            <a:r>
              <a:rPr lang="de-DE" dirty="0" smtClean="0"/>
              <a:t>Source Code</a:t>
            </a:r>
          </a:p>
          <a:p>
            <a:r>
              <a:rPr lang="de-DE" dirty="0" smtClean="0"/>
              <a:t>Bericht</a:t>
            </a:r>
          </a:p>
          <a:p>
            <a:r>
              <a:rPr lang="de-DE" dirty="0" smtClean="0"/>
              <a:t>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Sprints</a:t>
            </a:r>
          </a:p>
          <a:p>
            <a:pPr lvl="5"/>
            <a:r>
              <a:rPr lang="de-DE" dirty="0" smtClean="0"/>
              <a:t>Sprint 1: SW04/05</a:t>
            </a:r>
          </a:p>
          <a:p>
            <a:pPr lvl="5"/>
            <a:r>
              <a:rPr lang="de-DE" dirty="0" smtClean="0"/>
              <a:t>Sprint 2: SW06/07</a:t>
            </a:r>
          </a:p>
          <a:p>
            <a:pPr lvl="5"/>
            <a:r>
              <a:rPr lang="de-DE" dirty="0" smtClean="0"/>
              <a:t>Sprint 3: SW09/10</a:t>
            </a:r>
          </a:p>
          <a:p>
            <a:pPr lvl="5"/>
            <a:r>
              <a:rPr lang="de-DE" dirty="0" smtClean="0"/>
              <a:t>Sprint 4: SW11/12</a:t>
            </a:r>
          </a:p>
          <a:p>
            <a:r>
              <a:rPr lang="de-DE" dirty="0" smtClean="0"/>
              <a:t>Interface-Teams 2. Okt, 18:00 Uhr</a:t>
            </a:r>
          </a:p>
          <a:p>
            <a:pPr lvl="5"/>
            <a:r>
              <a:rPr lang="de-DE" dirty="0" smtClean="0"/>
              <a:t>Dokumentierte Version des Interfaces</a:t>
            </a:r>
          </a:p>
          <a:p>
            <a:r>
              <a:rPr lang="de-DE" dirty="0" smtClean="0"/>
              <a:t>Zwischenabgabe 5. Nov, 18:00 Uhr</a:t>
            </a:r>
          </a:p>
          <a:p>
            <a:pPr lvl="5"/>
            <a:r>
              <a:rPr lang="de-DE" dirty="0" smtClean="0"/>
              <a:t>Präsentation, Demonstration (elektronisch)</a:t>
            </a:r>
          </a:p>
          <a:p>
            <a:r>
              <a:rPr lang="de-DE" dirty="0" smtClean="0"/>
              <a:t>Schlussabgabe 11. Dez, 18:00 Uhr</a:t>
            </a:r>
          </a:p>
          <a:p>
            <a:pPr lvl="5"/>
            <a:r>
              <a:rPr lang="de-DE" dirty="0" smtClean="0"/>
              <a:t>Dokumentation (elektronisch, Papier)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Initialisierungsphase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SoDa-Rollen</a:t>
            </a:r>
          </a:p>
          <a:p>
            <a:r>
              <a:rPr lang="de-DE" dirty="0" smtClean="0"/>
              <a:t>Risikoliste</a:t>
            </a:r>
          </a:p>
          <a:p>
            <a:r>
              <a:rPr lang="de-DE" dirty="0" smtClean="0"/>
              <a:t>Produkt-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Sprint-Planung 1</a:t>
            </a:r>
          </a:p>
          <a:p>
            <a:endParaRPr lang="de-DE" dirty="0"/>
          </a:p>
          <a:p>
            <a:pPr lvl="1"/>
            <a:r>
              <a:rPr lang="de-DE" dirty="0" smtClean="0"/>
              <a:t>Alle Dokumente sind im Projekt Management Plan zu dokumentieren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1 (SW04/05)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Sprint-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Dokumentationsplan</a:t>
            </a:r>
          </a:p>
          <a:p>
            <a:r>
              <a:rPr lang="de-DE" dirty="0" smtClean="0"/>
              <a:t>Konfigurationsliste</a:t>
            </a:r>
          </a:p>
          <a:p>
            <a:r>
              <a:rPr lang="de-DE" dirty="0" smtClean="0"/>
              <a:t>Spezifikation der 3 Elemente für das System-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 smtClean="0"/>
              <a:t>Definition Vorgehen</a:t>
            </a:r>
          </a:p>
          <a:p>
            <a:r>
              <a:rPr lang="de-DE" dirty="0" smtClean="0"/>
              <a:t>Code wird auf </a:t>
            </a:r>
            <a:r>
              <a:rPr lang="de-DE" dirty="0" err="1" smtClean="0"/>
              <a:t>GitHub</a:t>
            </a:r>
            <a:r>
              <a:rPr lang="de-DE" dirty="0" smtClean="0"/>
              <a:t> verwaltet, laufend integriert</a:t>
            </a:r>
          </a:p>
          <a:p>
            <a:r>
              <a:rPr lang="de-DE" dirty="0" smtClean="0"/>
              <a:t>Erste Unit-Tests</a:t>
            </a:r>
          </a:p>
          <a:p>
            <a:r>
              <a:rPr lang="de-DE" dirty="0" smtClean="0"/>
              <a:t>Sprint 2 geplant</a:t>
            </a:r>
          </a:p>
          <a:p>
            <a:endParaRPr lang="de-DE" dirty="0"/>
          </a:p>
          <a:p>
            <a:pPr lvl="3"/>
            <a:endParaRPr lang="de-D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59324"/>
              </p:ext>
            </p:extLst>
          </p:nvPr>
        </p:nvGraphicFramePr>
        <p:xfrm>
          <a:off x="1371600" y="5867400"/>
          <a:ext cx="9601200" cy="548640"/>
        </p:xfrm>
        <a:graphic>
          <a:graphicData uri="http://schemas.openxmlformats.org/drawingml/2006/table">
            <a:tbl>
              <a:tblPr/>
              <a:tblGrid>
                <a:gridCol w="9601200"/>
              </a:tblGrid>
              <a:tr h="0">
                <a:tc>
                  <a:txBody>
                    <a:bodyPr/>
                    <a:lstStyle/>
                    <a:p>
                      <a:r>
                        <a:rPr lang="de-DE" i="1" noProof="0" dirty="0" smtClean="0">
                          <a:effectLst/>
                          <a:latin typeface="Times New Roman" charset="0"/>
                        </a:rPr>
                        <a:t>Alle Projekte sind auf dem </a:t>
                      </a:r>
                      <a:r>
                        <a:rPr lang="de-DE" i="1" noProof="0" dirty="0" err="1" smtClean="0">
                          <a:effectLst/>
                          <a:latin typeface="Times New Roman" charset="0"/>
                        </a:rPr>
                        <a:t>Buildserver</a:t>
                      </a:r>
                      <a:r>
                        <a:rPr lang="de-DE" i="1" noProof="0" dirty="0" smtClean="0">
                          <a:effectLst/>
                          <a:latin typeface="Times New Roman" charset="0"/>
                        </a:rPr>
                        <a:t> fehlerfrei </a:t>
                      </a:r>
                      <a:r>
                        <a:rPr lang="de-DE" i="1" noProof="0" dirty="0" err="1" smtClean="0">
                          <a:effectLst/>
                          <a:latin typeface="Times New Roman" charset="0"/>
                        </a:rPr>
                        <a:t>buildbar</a:t>
                      </a:r>
                      <a:r>
                        <a:rPr lang="de-DE" i="1" noProof="0" dirty="0" smtClean="0">
                          <a:effectLst/>
                          <a:latin typeface="Times New Roman" charset="0"/>
                        </a:rPr>
                        <a:t>, es liegen Testfälle vor, Kontrolle durch Dozent </a:t>
                      </a:r>
                      <a:endParaRPr lang="de-DE" noProof="0" dirty="0">
                        <a:effectLst/>
                        <a:latin typeface="Times New Roman" charset="0"/>
                      </a:endParaRPr>
                    </a:p>
                  </a:txBody>
                  <a:tcPr marL="31750" marR="317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2 (SW06/07)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Sprint-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Architektur festgelegt, exemplarisch dokumentiert</a:t>
            </a:r>
          </a:p>
          <a:p>
            <a:r>
              <a:rPr lang="de-DE" dirty="0" smtClean="0"/>
              <a:t>Release 1 lauffähig (demonstrierbar)</a:t>
            </a:r>
          </a:p>
          <a:p>
            <a:r>
              <a:rPr lang="de-DE" dirty="0" smtClean="0"/>
              <a:t>Sprint </a:t>
            </a:r>
            <a:r>
              <a:rPr lang="de-DE" dirty="0"/>
              <a:t>3</a:t>
            </a:r>
            <a:r>
              <a:rPr lang="de-DE" dirty="0" smtClean="0"/>
              <a:t> geplant</a:t>
            </a:r>
          </a:p>
        </p:txBody>
      </p:sp>
    </p:spTree>
    <p:extLst>
      <p:ext uri="{BB962C8B-B14F-4D97-AF65-F5344CB8AC3E}">
        <p14:creationId xmlns:p14="http://schemas.microsoft.com/office/powerpoint/2010/main" val="164541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 (SW11/12)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Sprint-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Nachgeführte Softwarespezifikation</a:t>
            </a:r>
          </a:p>
          <a:p>
            <a:r>
              <a:rPr lang="de-DE" dirty="0" smtClean="0"/>
              <a:t>Alle Komponenten lauffähig (demonstrierbar)</a:t>
            </a:r>
          </a:p>
          <a:p>
            <a:r>
              <a:rPr lang="de-DE" dirty="0" smtClean="0"/>
              <a:t>Interoperabilität der Logger-Komponente demonstrierbar</a:t>
            </a:r>
          </a:p>
          <a:p>
            <a:endParaRPr lang="de-DE" dirty="0"/>
          </a:p>
          <a:p>
            <a:pPr lvl="1"/>
            <a:r>
              <a:rPr lang="de-DE" dirty="0" smtClean="0"/>
              <a:t>Demonstration /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923112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</TotalTime>
  <Words>169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Times New Roman</vt:lpstr>
      <vt:lpstr>Crop</vt:lpstr>
      <vt:lpstr>loggerprojekt vsk</vt:lpstr>
      <vt:lpstr>Abgabedokumente</vt:lpstr>
      <vt:lpstr>Termine</vt:lpstr>
      <vt:lpstr>Initialisierungsphase </vt:lpstr>
      <vt:lpstr>Sprint 1 (SW04/05)</vt:lpstr>
      <vt:lpstr>Sprint 2 (SW06/07)</vt:lpstr>
      <vt:lpstr>Sprint 4 (SW11/12)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loggerprojekt vsk</dc:title>
  <dc:creator>Christensen Christopher I.BSCI.1601</dc:creator>
  <cp:lastModifiedBy>Christensen Christopher I.BSCI.1601</cp:lastModifiedBy>
  <cp:revision>26</cp:revision>
  <dcterms:created xsi:type="dcterms:W3CDTF">2017-09-25T14:14:10Z</dcterms:created>
  <dcterms:modified xsi:type="dcterms:W3CDTF">2017-09-25T14:41:59Z</dcterms:modified>
</cp:coreProperties>
</file>