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7290c467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7290c467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7290c4673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7290c4673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7290c4673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7290c4673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2e3e229b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2e3e229b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7290c46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7290c46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Date received- The date the CFPB received the complaint. For example, “05/25/2013.”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Product - The type of product the consumer identified in the complaint. For example, “Checking or savings account” or “Student loan.”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Company - The complaint is about this company. For example, “ABC Bank.”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Date sent to company - The date the CFPB sent the complaint to the company.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Company response to consumer - This is how the company responded. For example, “Closed with explanation.”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Complaint ID - The unique identification number for a complaint.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  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7290c46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7290c46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2e3e229b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2e3e229b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7290c4673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7290c4673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2e3e229b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2e3e229b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7290c467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7290c467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2e3e229bf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2e3e229b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12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87775" y="1965050"/>
            <a:ext cx="4818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Industry: Financial Services</a:t>
            </a:r>
            <a:endParaRPr sz="3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84900" y="41577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Victor Abril-Sanchez, Sweta Virani, Sydney Penny, Chris Cruz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050" y="1313025"/>
            <a:ext cx="4475400" cy="251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288900" y="330500"/>
            <a:ext cx="3879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523725" y="1202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was </a:t>
            </a:r>
            <a:r>
              <a:rPr lang="en"/>
              <a:t>effective</a:t>
            </a:r>
            <a:r>
              <a:rPr lang="en"/>
              <a:t> in cleaning the raw data in the CSV file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SQLite effectively housed the table that had the data needed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Flask was used to query and fetch the data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Javascript was used to create interactive charts that display and filter the data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673900" y="1172475"/>
            <a:ext cx="5768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The End…</a:t>
            </a:r>
            <a:endParaRPr b="1" sz="5700"/>
          </a:p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4712125" y="3018425"/>
            <a:ext cx="3611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/>
              <a:t>Questions?</a:t>
            </a:r>
            <a:endParaRPr sz="4300"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00" y="2385100"/>
            <a:ext cx="3173150" cy="23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483175" y="391575"/>
            <a:ext cx="52587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83175" y="1277175"/>
            <a:ext cx="39693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Download a c</a:t>
            </a:r>
            <a:r>
              <a:rPr lang="en" sz="1900"/>
              <a:t>onsumer complaint dataset about multiple financial products and services from financial companies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Develop an interactive dashboard with the obtained data</a:t>
            </a:r>
            <a:endParaRPr sz="19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600" y="715250"/>
            <a:ext cx="3347400" cy="171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875" y="2628675"/>
            <a:ext cx="2210025" cy="22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337875" y="346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337875" y="1087275"/>
            <a:ext cx="43572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</a:t>
            </a:r>
            <a:r>
              <a:rPr lang="en" sz="1500"/>
              <a:t>dataset was downloaded as a CSV file from the Consumer Complaint Database of the Consumer Financial Protection Bureau webpage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dataset  was cleaned and processed to only include the following columns: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Date received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Product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Company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Date sent to company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Company response to consumer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Complaint ID</a:t>
            </a:r>
            <a:endParaRPr sz="1500"/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30395" l="7501" r="7159" t="28672"/>
          <a:stretch/>
        </p:blipFill>
        <p:spPr>
          <a:xfrm>
            <a:off x="5044250" y="1087275"/>
            <a:ext cx="3790923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400" y="19786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10100" y="974675"/>
            <a:ext cx="36831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is from April 1, 2022 to March 31, 2023 consisting of 925,182 records of such complaints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in .csv file format was parsed through pandas in Python: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Filtered for required columns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Renaming columns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Checking for missing data 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Updating datatypes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Sorting by dates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Cleaned dataset file is stored in Resources folder</a:t>
            </a:r>
            <a:endParaRPr sz="1500"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335225" y="331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4746" y="1012370"/>
            <a:ext cx="4602182" cy="2450362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7352" y="3767996"/>
            <a:ext cx="4602183" cy="230832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96450" y="269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Creation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87375" y="1127175"/>
            <a:ext cx="43116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3335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-"/>
            </a:pPr>
            <a:r>
              <a:rPr lang="en" sz="1100"/>
              <a:t>Python library SQLAlchmey and pandas were used 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6350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3335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✔"/>
            </a:pPr>
            <a:r>
              <a:rPr lang="en"/>
              <a:t> </a:t>
            </a:r>
            <a:r>
              <a:rPr lang="en" sz="1000"/>
              <a:t>To create SQLite Database - complaints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270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✔"/>
            </a:pPr>
            <a:r>
              <a:rPr lang="en" sz="1000"/>
              <a:t>Read from the cleaned datafile csv and update the database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5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270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✔"/>
            </a:pPr>
            <a:r>
              <a:rPr lang="en" sz="1000"/>
              <a:t>Create SQLite database file to store Resources folder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270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✔"/>
            </a:pPr>
            <a:r>
              <a:rPr lang="en" sz="1000"/>
              <a:t>Complaints Class was created to model the SQLite Complaints database table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9955" y="594710"/>
            <a:ext cx="3973214" cy="1500397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9955" y="2150380"/>
            <a:ext cx="3973213" cy="590240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63" name="Google Shape;163;p17"/>
          <p:cNvGrpSpPr/>
          <p:nvPr/>
        </p:nvGrpSpPr>
        <p:grpSpPr>
          <a:xfrm>
            <a:off x="4661018" y="2776825"/>
            <a:ext cx="4145482" cy="1771954"/>
            <a:chOff x="568691" y="3827883"/>
            <a:chExt cx="5527310" cy="2362605"/>
          </a:xfrm>
        </p:grpSpPr>
        <p:pic>
          <p:nvPicPr>
            <p:cNvPr id="164" name="Google Shape;164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8691" y="3827883"/>
              <a:ext cx="5527310" cy="1676990"/>
            </a:xfrm>
            <a:prstGeom prst="rect">
              <a:avLst/>
            </a:prstGeom>
            <a:noFill/>
            <a:ln cap="flat" cmpd="sng" w="9525">
              <a:solidFill>
                <a:srgbClr val="F0E0B4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65" name="Google Shape;165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7149" y="5563005"/>
              <a:ext cx="5087060" cy="627483"/>
            </a:xfrm>
            <a:prstGeom prst="rect">
              <a:avLst/>
            </a:prstGeom>
            <a:noFill/>
            <a:ln cap="flat" cmpd="sng" w="9525">
              <a:solidFill>
                <a:srgbClr val="F0E0B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379775" y="307775"/>
            <a:ext cx="37740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Script Creation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599475" y="1369575"/>
            <a:ext cx="30846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/>
              <a:t>Used Python Flask web framework to develop different app instances were built to query and fetch the data using 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/>
          </a:p>
          <a:p>
            <a:pPr indent="-12700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-"/>
            </a:pPr>
            <a:r>
              <a:rPr lang="en" sz="1000"/>
              <a:t> SQL Alchemy class Complaints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-"/>
            </a:pPr>
            <a:r>
              <a:rPr lang="en" sz="1000"/>
              <a:t> Using SELECT statement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Sorting and filtering was done through FLASK object to render huge dataset seamlessly on HTML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258" y="481598"/>
            <a:ext cx="3838315" cy="2050995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258" y="2532593"/>
            <a:ext cx="3838317" cy="1939746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319200" y="345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19850" y="1061575"/>
            <a:ext cx="344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/>
          </a:p>
          <a:p>
            <a:pPr indent="-2222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-"/>
            </a:pPr>
            <a:r>
              <a:rPr lang="en" sz="1100"/>
              <a:t>JavaScript D3 Json library was used to render the data via api_url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/>
          </a:p>
          <a:p>
            <a:pPr indent="-2222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-"/>
            </a:pPr>
            <a:r>
              <a:rPr lang="en" sz="1100"/>
              <a:t>Charts were prepared using 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None/>
            </a:pPr>
            <a:r>
              <a:t/>
            </a:r>
            <a:endParaRPr sz="1100"/>
          </a:p>
          <a:p>
            <a:pPr indent="-1270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✔"/>
            </a:pPr>
            <a:r>
              <a:rPr lang="en" sz="1000"/>
              <a:t>Chart.js library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-1270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✔"/>
            </a:pPr>
            <a:r>
              <a:rPr lang="en" sz="1000"/>
              <a:t>Plotly library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222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-"/>
            </a:pPr>
            <a:r>
              <a:rPr lang="en" sz="1100"/>
              <a:t>Rendered in HTML by div id’s utilizing plotly js</a:t>
            </a:r>
            <a:endParaRPr sz="1000"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0525" y="1941175"/>
            <a:ext cx="3200375" cy="1299651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0525" y="445975"/>
            <a:ext cx="3200375" cy="1404425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525" y="3331600"/>
            <a:ext cx="3200375" cy="155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57150" y="363075"/>
            <a:ext cx="55188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Dashboard Pipeline 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00" y="3117397"/>
            <a:ext cx="1504500" cy="7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38" y="1684775"/>
            <a:ext cx="1432625" cy="143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0"/>
          <p:cNvCxnSpPr/>
          <p:nvPr/>
        </p:nvCxnSpPr>
        <p:spPr>
          <a:xfrm flipH="1" rot="10800000">
            <a:off x="2165963" y="2092288"/>
            <a:ext cx="13716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91" name="Google Shape;191;p20"/>
          <p:cNvPicPr preferRelativeResize="0"/>
          <p:nvPr/>
        </p:nvPicPr>
        <p:blipFill rotWithShape="1">
          <a:blip r:embed="rId5">
            <a:alphaModFix/>
          </a:blip>
          <a:srcRect b="12054" l="19554" r="17528" t="16572"/>
          <a:stretch/>
        </p:blipFill>
        <p:spPr>
          <a:xfrm>
            <a:off x="3667383" y="1559350"/>
            <a:ext cx="1273026" cy="1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3254" y="1857863"/>
            <a:ext cx="621279" cy="68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0636" y="3156404"/>
            <a:ext cx="1346525" cy="753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0"/>
          <p:cNvCxnSpPr/>
          <p:nvPr/>
        </p:nvCxnSpPr>
        <p:spPr>
          <a:xfrm flipH="1" rot="10800000">
            <a:off x="5155750" y="2096338"/>
            <a:ext cx="13716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95" name="Google Shape;19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2188" y="1503737"/>
            <a:ext cx="1794700" cy="17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90698" y="3110526"/>
            <a:ext cx="737675" cy="844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>
            <p:ph type="title"/>
          </p:nvPr>
        </p:nvSpPr>
        <p:spPr>
          <a:xfrm>
            <a:off x="357150" y="1046650"/>
            <a:ext cx="1794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3387900" y="1046650"/>
            <a:ext cx="1794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6590490" y="1046650"/>
            <a:ext cx="21381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 flipH="1" rot="10800000">
            <a:off x="2239513" y="2661338"/>
            <a:ext cx="13716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 flipH="1" rot="10800000">
            <a:off x="5182500" y="2661338"/>
            <a:ext cx="13716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699900" y="82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Dashboard Demo</a:t>
            </a:r>
            <a:endParaRPr sz="5500"/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224" y="2034449"/>
            <a:ext cx="5522552" cy="25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3047725" y="1634250"/>
            <a:ext cx="26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to dashboard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