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90" autoAdjust="0"/>
    <p:restoredTop sz="95141" autoAdjust="0"/>
  </p:normalViewPr>
  <p:slideViewPr>
    <p:cSldViewPr>
      <p:cViewPr varScale="1">
        <p:scale>
          <a:sx n="18" d="100"/>
          <a:sy n="18" d="100"/>
        </p:scale>
        <p:origin x="1482" y="120"/>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2/22/2017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2/22/2017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5867400" y="13345397"/>
            <a:ext cx="33885959" cy="3952003"/>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sp>
        <p:nvSpPr>
          <p:cNvPr id="28" name="Text Box 26"/>
          <p:cNvSpPr txBox="1">
            <a:spLocks noChangeArrowheads="1"/>
          </p:cNvSpPr>
          <p:nvPr/>
        </p:nvSpPr>
        <p:spPr bwMode="auto">
          <a:xfrm>
            <a:off x="10996981" y="28194000"/>
            <a:ext cx="22122318" cy="441302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2400" kern="0" dirty="0"/>
              <a:t>M. Roland and J. Langer, "Digital Signature Records for the NFC Data Exchange Format," 2010 Second International Workshop on Near Field Communication, Monaco, 2010, pp. 71-76. </a:t>
            </a:r>
            <a:r>
              <a:rPr lang="en-US" sz="2400" kern="0" dirty="0" err="1"/>
              <a:t>doi</a:t>
            </a:r>
            <a:r>
              <a:rPr lang="en-US" sz="2400" kern="0" dirty="0"/>
              <a:t>: 10.1109/NFC.2010.10</a:t>
            </a:r>
          </a:p>
          <a:p>
            <a:pPr marL="457200" lvl="0" indent="-457200" defTabSz="457200">
              <a:spcAft>
                <a:spcPct val="50000"/>
              </a:spcAft>
              <a:buFont typeface="+mj-lt"/>
              <a:buAutoNum type="arabicPeriod"/>
              <a:defRPr/>
            </a:pPr>
            <a:r>
              <a:rPr lang="en-US" sz="2400" kern="0" dirty="0"/>
              <a:t>B. Jepson, D. Coleman, and T. </a:t>
            </a:r>
            <a:r>
              <a:rPr lang="en-US" sz="2400" kern="0" dirty="0" err="1"/>
              <a:t>Igoe</a:t>
            </a:r>
            <a:r>
              <a:rPr lang="en-US" sz="24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24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24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24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0996981" y="27431999"/>
            <a:ext cx="22122318" cy="61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10" y="179691"/>
            <a:ext cx="5952005" cy="32702614"/>
          </a:xfrm>
          <a:prstGeom prst="rect">
            <a:avLst/>
          </a:prstGeom>
        </p:spPr>
      </p:pic>
      <p:sp>
        <p:nvSpPr>
          <p:cNvPr id="44" name="Striped Right Arrow 43"/>
          <p:cNvSpPr/>
          <p:nvPr/>
        </p:nvSpPr>
        <p:spPr>
          <a:xfrm rot="10800000">
            <a:off x="4953000" y="11365768"/>
            <a:ext cx="34932840" cy="4343400"/>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74976" y="29567961"/>
            <a:ext cx="6342799" cy="2675570"/>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93293" y="12461862"/>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6684214" y="15392400"/>
            <a:ext cx="34692386" cy="4343400"/>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Text Box 22"/>
          <p:cNvSpPr txBox="1">
            <a:spLocks noChangeArrowheads="1"/>
          </p:cNvSpPr>
          <p:nvPr/>
        </p:nvSpPr>
        <p:spPr bwMode="auto">
          <a:xfrm>
            <a:off x="37212977" y="5368834"/>
            <a:ext cx="595200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158472" y="4740554"/>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212977" y="2780867"/>
            <a:ext cx="595200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212977" y="2035363"/>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17893" y="49077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85840" y="29287881"/>
            <a:ext cx="3879524" cy="3418591"/>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72600" y="14740897"/>
            <a:ext cx="1546726" cy="1546726"/>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00674" y="14740897"/>
            <a:ext cx="1546726" cy="1546726"/>
          </a:xfrm>
          <a:prstGeom prst="rect">
            <a:avLst/>
          </a:prstGeom>
        </p:spPr>
      </p:pic>
      <p:sp>
        <p:nvSpPr>
          <p:cNvPr id="29" name="Pentagon 28"/>
          <p:cNvSpPr/>
          <p:nvPr/>
        </p:nvSpPr>
        <p:spPr>
          <a:xfrm rot="16200000">
            <a:off x="13594095" y="11464278"/>
            <a:ext cx="298324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Pentagon 29"/>
          <p:cNvSpPr/>
          <p:nvPr/>
        </p:nvSpPr>
        <p:spPr>
          <a:xfrm rot="16200000">
            <a:off x="12851142" y="11471898"/>
            <a:ext cx="298324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1910522" y="11964155"/>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Pentagon 32"/>
          <p:cNvSpPr/>
          <p:nvPr/>
        </p:nvSpPr>
        <p:spPr>
          <a:xfrm rot="16200000">
            <a:off x="21167569" y="11971775"/>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37"/>
          <p:cNvSpPr/>
          <p:nvPr/>
        </p:nvSpPr>
        <p:spPr>
          <a:xfrm>
            <a:off x="6684214" y="12725400"/>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04 80 16 1A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52 A3 40 80</a:t>
            </a:r>
            <a:r>
              <a:rPr lang="en-US" sz="3200" b="1" dirty="0">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31 48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E1 10 00 00</a:t>
            </a:r>
            <a:r>
              <a:rPr lang="fi-FI" sz="3200" b="1" dirty="0">
                <a:latin typeface="Courier New" panose="02070309020205020404" pitchFamily="49" charset="0"/>
                <a:cs typeface="Courier New" panose="02070309020205020404" pitchFamily="49" charset="0"/>
              </a:rPr>
              <a:t> </a:t>
            </a:r>
            <a:r>
              <a:rPr lang="fi-FI" sz="3200" b="1" dirty="0">
                <a:solidFill>
                  <a:srgbClr val="00B0F0"/>
                </a:solidFill>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a:t>
            </a:r>
            <a:r>
              <a:rPr lang="fi-FI" sz="3200" b="1" dirty="0">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solidFill>
                  <a:schemeClr val="bg1"/>
                </a:solidFill>
                <a:highlight>
                  <a:srgbClr val="000000"/>
                </a:highlight>
                <a:latin typeface="Courier New" panose="02070309020205020404" pitchFamily="49" charset="0"/>
                <a:cs typeface="Courier New" panose="02070309020205020404" pitchFamily="49" charset="0"/>
              </a:rPr>
              <a:t>00 BD</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04 00 00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05 -- --</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FF FF FF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00 --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10" name="TextBox 9"/>
          <p:cNvSpPr txBox="1"/>
          <p:nvPr/>
        </p:nvSpPr>
        <p:spPr>
          <a:xfrm rot="16200000">
            <a:off x="13321683" y="10954730"/>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4078931" y="10954730"/>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2161656" y="10954730"/>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2894082" y="10954730"/>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3241919" y="19076660"/>
            <a:ext cx="298324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2498966" y="19084280"/>
            <a:ext cx="298324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3933571" y="18642164"/>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3190618" y="18649784"/>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3113016" y="19264345"/>
            <a:ext cx="175514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3845442" y="19264345"/>
            <a:ext cx="1755143"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4293733" y="19335292"/>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5055734" y="19335291"/>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7" name="Rectangle 46"/>
          <p:cNvSpPr/>
          <p:nvPr/>
        </p:nvSpPr>
        <p:spPr>
          <a:xfrm>
            <a:off x="7526256" y="16764000"/>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04 80 16 1A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52 A3 40 80</a:t>
            </a:r>
            <a:r>
              <a:rPr lang="en-US" sz="3200" b="1" dirty="0">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31 48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E1 10 00 00</a:t>
            </a:r>
            <a:r>
              <a:rPr lang="fi-FI" sz="3200" b="1" dirty="0">
                <a:latin typeface="Courier New" panose="02070309020205020404" pitchFamily="49" charset="0"/>
                <a:cs typeface="Courier New" panose="02070309020205020404" pitchFamily="49" charset="0"/>
              </a:rPr>
              <a:t> </a:t>
            </a:r>
            <a:r>
              <a:rPr lang="fi-FI" sz="3200" b="1" dirty="0">
                <a:solidFill>
                  <a:schemeClr val="accent3"/>
                </a:solidFill>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solidFill>
                  <a:schemeClr val="bg1"/>
                </a:solidFill>
                <a:highlight>
                  <a:srgbClr val="000000"/>
                </a:highlight>
                <a:latin typeface="Courier New" panose="02070309020205020404" pitchFamily="49" charset="0"/>
                <a:cs typeface="Courier New" panose="02070309020205020404" pitchFamily="49" charset="0"/>
              </a:rPr>
              <a:t>00 BD</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04 00 00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05 -- --</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FF FF FF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00 --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2885763"/>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95"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504" y="22804130"/>
            <a:ext cx="13426001" cy="47913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916" y="27885149"/>
            <a:ext cx="13430484" cy="480059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11125200"/>
            <a:ext cx="13430483" cy="11133163"/>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381000" y="12496800"/>
            <a:ext cx="7848600" cy="64770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algn="just" defTabSz="457200" eaLnBrk="1" fontAlgn="auto" latinLnBrk="0" hangingPunct="1">
              <a:lnSpc>
                <a:spcPct val="100000"/>
              </a:lnSpc>
              <a:spcBef>
                <a:spcPts val="0"/>
              </a:spcBef>
              <a:spcAft>
                <a:spcPts val="0"/>
              </a:spcAft>
              <a:buClrTx/>
              <a:buSzTx/>
              <a:buFontTx/>
              <a:buNone/>
              <a:tabLst/>
              <a:defRPr/>
            </a:pPr>
            <a:r>
              <a:rPr lang="en-US" sz="36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a:t>
            </a:r>
          </a:p>
          <a:p>
            <a:pPr lvl="0" algn="just" defTabSz="457200">
              <a:defRPr/>
            </a:pPr>
            <a:endParaRPr lang="en-US" sz="3600" kern="0" dirty="0">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9" name="Text Box 27"/>
          <p:cNvSpPr txBox="1">
            <a:spLocks noChangeArrowheads="1"/>
          </p:cNvSpPr>
          <p:nvPr/>
        </p:nvSpPr>
        <p:spPr bwMode="auto">
          <a:xfrm>
            <a:off x="428906" y="11493125"/>
            <a:ext cx="7752789" cy="1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17797287" y="25122985"/>
            <a:ext cx="8582142" cy="654423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18164058" y="3773856"/>
            <a:ext cx="7848600" cy="4352283"/>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35760212" y="11781113"/>
            <a:ext cx="7848600" cy="75433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Smartphone devices that are NFC-enable operate in reader/writer mode, one of three modes defined by the NFC Forum, when interfacing with passive NFC tags. RF interfaces must be compliant with the ISO 14443 standard in order to generate, transmit, and receive messages on ISO/IEC 18000-3 air interface which describes the parameters for air interface communications at 13.56 </a:t>
            </a:r>
            <a:r>
              <a:rPr lang="en-US" sz="3600" kern="0" dirty="0" err="1">
                <a:latin typeface="Century Schoolbook" panose="02040604050505020304"/>
              </a:rPr>
              <a:t>MHz.</a:t>
            </a:r>
            <a:endParaRPr lang="en-US" sz="3600" kern="0" dirty="0">
              <a:latin typeface="Century Schoolbook" panose="02040604050505020304"/>
            </a:endParaRPr>
          </a:p>
        </p:txBody>
      </p:sp>
      <p:sp>
        <p:nvSpPr>
          <p:cNvPr id="13" name="Text Box 27"/>
          <p:cNvSpPr txBox="1">
            <a:spLocks noChangeArrowheads="1"/>
          </p:cNvSpPr>
          <p:nvPr/>
        </p:nvSpPr>
        <p:spPr bwMode="auto">
          <a:xfrm>
            <a:off x="17797287" y="22302292"/>
            <a:ext cx="8582142" cy="10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3480</TotalTime>
  <Words>712</Words>
  <Application>Microsoft Office PowerPoint</Application>
  <PresentationFormat>Custom</PresentationFormat>
  <Paragraphs>34</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Black</vt:lpstr>
      <vt:lpstr>Calibri</vt:lpstr>
      <vt:lpstr>Century Schoolbook</vt:lpstr>
      <vt:lpstr>Courier New</vt:lpstr>
      <vt:lpstr>Segoe UI Black</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Christopher Small</cp:lastModifiedBy>
  <cp:revision>92</cp:revision>
  <dcterms:created xsi:type="dcterms:W3CDTF">2006-08-16T00:00:00Z</dcterms:created>
  <dcterms:modified xsi:type="dcterms:W3CDTF">2017-02-22T06:18:22Z</dcterms:modified>
</cp:coreProperties>
</file>