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960"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3/13/2017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3/13/2017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108632" y="13345464"/>
            <a:ext cx="35924195"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69" y="304800"/>
            <a:ext cx="4401731" cy="32385000"/>
          </a:xfrm>
          <a:prstGeom prst="rect">
            <a:avLst/>
          </a:prstGeom>
        </p:spPr>
      </p:pic>
      <p:sp>
        <p:nvSpPr>
          <p:cNvPr id="28" name="Text Box 26"/>
          <p:cNvSpPr txBox="1">
            <a:spLocks noChangeArrowheads="1"/>
          </p:cNvSpPr>
          <p:nvPr/>
        </p:nvSpPr>
        <p:spPr bwMode="auto">
          <a:xfrm>
            <a:off x="12496800" y="29228345"/>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2543424" y="28847345"/>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3164659" y="10382866"/>
            <a:ext cx="35908072" cy="5326302"/>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05452"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1205"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4249330" y="15316200"/>
            <a:ext cx="36250381" cy="5456107"/>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544905"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490400"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544905"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544905"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9821"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06876"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0874"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724474" y="14740897"/>
            <a:ext cx="1546726" cy="1546726"/>
          </a:xfrm>
          <a:prstGeom prst="rect">
            <a:avLst/>
          </a:prstGeom>
        </p:spPr>
      </p:pic>
      <p:sp>
        <p:nvSpPr>
          <p:cNvPr id="29" name="Pentagon 28"/>
          <p:cNvSpPr/>
          <p:nvPr/>
        </p:nvSpPr>
        <p:spPr>
          <a:xfrm rot="16200000">
            <a:off x="8708662" y="7637431"/>
            <a:ext cx="875598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7962202" y="7641543"/>
            <a:ext cx="876300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4242544"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178166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103871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3020638"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3777887"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3256026"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2513073"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4495000"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5252249"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3499591"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4969076"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4685145"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80 16 1A</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52 A3 40 80</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31 48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1293912"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2051160"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4530752"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5263178"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5383963" y="19767416"/>
            <a:ext cx="327050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4645178" y="19770868"/>
            <a:ext cx="326216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1419310" y="19022499"/>
            <a:ext cx="475890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0683621" y="19022854"/>
            <a:ext cx="47443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5384989" y="202207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6117416"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2159808" y="201279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2921809" y="201279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2881752" y="1901142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213879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3716881" y="199921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448152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4356113" y="19011424"/>
            <a:ext cx="475199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3613159"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5198633"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5955881"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6108903" y="19767414"/>
            <a:ext cx="327049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5392331"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 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3537214" y="3581401"/>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2051309"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5298151" y="6781800"/>
            <a:ext cx="8745379" cy="2746202"/>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2326531"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 Field Programmable Read-Only Locking Mechanism</a:t>
            </a:r>
          </a:p>
          <a:p>
            <a:r>
              <a:rPr lang="en-US" sz="2400" b="1" dirty="0">
                <a:latin typeface="Courier New" panose="02070309020205020404" pitchFamily="49" charset="0"/>
                <a:cs typeface="Courier New" panose="02070309020205020404" pitchFamily="49" charset="0"/>
              </a:rPr>
              <a:t>MEMORY LOCATION:   PAGE 02h (Hex)</a:t>
            </a:r>
          </a:p>
          <a:p>
            <a:r>
              <a:rPr lang="en-US" sz="2400" b="1" dirty="0">
                <a:latin typeface="Courier New" panose="02070309020205020404" pitchFamily="49" charset="0"/>
                <a:cs typeface="Courier New" panose="02070309020205020404" pitchFamily="49" charset="0"/>
              </a:rPr>
              <a:t>DETAILS:           Each bit represents an individual 16-bit page from 03h to 0Fh. Bits set to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6016002"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6849841"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3072200920"/>
              </p:ext>
            </p:extLst>
          </p:nvPr>
        </p:nvGraphicFramePr>
        <p:xfrm>
          <a:off x="12326531"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531979001"/>
              </p:ext>
            </p:extLst>
          </p:nvPr>
        </p:nvGraphicFramePr>
        <p:xfrm>
          <a:off x="23018819"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3761055" y="374247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 One Time Programmable Bits</a:t>
            </a:r>
          </a:p>
          <a:p>
            <a:r>
              <a:rPr lang="en-US" sz="2400" b="1" dirty="0">
                <a:latin typeface="Courier New" panose="02070309020205020404" pitchFamily="49" charset="0"/>
                <a:cs typeface="Courier New" panose="02070309020205020404" pitchFamily="49" charset="0"/>
              </a:rPr>
              <a:t>MEMORY LOCATION:      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2469492775"/>
              </p:ext>
            </p:extLst>
          </p:nvPr>
        </p:nvGraphicFramePr>
        <p:xfrm>
          <a:off x="15298331" y="538077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5" name="Rectangle: Rounded Corners 4"/>
          <p:cNvSpPr/>
          <p:nvPr/>
        </p:nvSpPr>
        <p:spPr>
          <a:xfrm>
            <a:off x="7162800" y="21867238"/>
            <a:ext cx="30638609" cy="6201443"/>
          </a:xfrm>
          <a:prstGeom prst="roundRect">
            <a:avLst/>
          </a:prstGeom>
          <a:gradFill flip="none" rotWithShape="1">
            <a:gsLst>
              <a:gs pos="0">
                <a:srgbClr val="FFFF00">
                  <a:alpha val="60000"/>
                </a:srgbClr>
              </a:gs>
              <a:gs pos="66000">
                <a:schemeClr val="bg2">
                  <a:alpha val="0"/>
                  <a:lumMod val="10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983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 Black</vt:lpstr>
      <vt:lpstr>Calibri</vt:lpstr>
      <vt:lpstr>Century Schoolbook</vt:lpstr>
      <vt:lpstr>Courier New</vt:lpstr>
      <vt:lpstr>Segoe UI Black</vt:lpstr>
      <vt:lpstr>Times New Roman</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155</cp:revision>
  <dcterms:created xsi:type="dcterms:W3CDTF">2006-08-16T00:00:00Z</dcterms:created>
  <dcterms:modified xsi:type="dcterms:W3CDTF">2017-03-13T14:59:05Z</dcterms:modified>
</cp:coreProperties>
</file>