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350B5-7B75-460C-BD97-4A97A109E9A5}" type="datetimeFigureOut">
              <a:rPr lang="en-US" smtClean="0"/>
              <a:t>4/5/2017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0782E-22BB-4FE4-BD7C-59CFDA76CE95}" type="slidenum">
              <a:rPr lang="en-US" smtClean="0"/>
              <a:t>‹#›</a:t>
            </a:fld>
            <a:endParaRPr lang="en-US"/>
          </a:p>
        </p:txBody>
      </p:sp>
    </p:spTree>
    <p:extLst>
      <p:ext uri="{BB962C8B-B14F-4D97-AF65-F5344CB8AC3E}">
        <p14:creationId xmlns:p14="http://schemas.microsoft.com/office/powerpoint/2010/main" val="208516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388419" rtl="0" eaLnBrk="1" fontAlgn="auto" latinLnBrk="0" hangingPunct="1">
              <a:lnSpc>
                <a:spcPct val="100000"/>
              </a:lnSpc>
              <a:spcBef>
                <a:spcPts val="0"/>
              </a:spcBef>
              <a:spcAft>
                <a:spcPts val="0"/>
              </a:spcAft>
              <a:buClrTx/>
              <a:buSzTx/>
              <a:buFontTx/>
              <a:buNone/>
              <a:tabLst/>
              <a:defRPr/>
            </a:pPr>
            <a:fld id="{4BC4B03E-A05D-444D-8D88-A502D3A7EEB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388419"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3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47A8FC-007F-44DD-8989-93C29FA03653}"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94257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90842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1010251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54" indent="0" algn="ctr">
              <a:buNone/>
              <a:defRPr>
                <a:solidFill>
                  <a:schemeClr val="tx1">
                    <a:tint val="75000"/>
                  </a:schemeClr>
                </a:solidFill>
              </a:defRPr>
            </a:lvl2pPr>
            <a:lvl3pPr marL="914108" indent="0" algn="ctr">
              <a:buNone/>
              <a:defRPr>
                <a:solidFill>
                  <a:schemeClr val="tx1">
                    <a:tint val="75000"/>
                  </a:schemeClr>
                </a:solidFill>
              </a:defRPr>
            </a:lvl3pPr>
            <a:lvl4pPr marL="1371162" indent="0" algn="ctr">
              <a:buNone/>
              <a:defRPr>
                <a:solidFill>
                  <a:schemeClr val="tx1">
                    <a:tint val="75000"/>
                  </a:schemeClr>
                </a:solidFill>
              </a:defRPr>
            </a:lvl4pPr>
            <a:lvl5pPr marL="1828215" indent="0" algn="ctr">
              <a:buNone/>
              <a:defRPr>
                <a:solidFill>
                  <a:schemeClr val="tx1">
                    <a:tint val="75000"/>
                  </a:schemeClr>
                </a:solidFill>
              </a:defRPr>
            </a:lvl5pPr>
            <a:lvl6pPr marL="2285268" indent="0" algn="ctr">
              <a:buNone/>
              <a:defRPr>
                <a:solidFill>
                  <a:schemeClr val="tx1">
                    <a:tint val="75000"/>
                  </a:schemeClr>
                </a:solidFill>
              </a:defRPr>
            </a:lvl6pPr>
            <a:lvl7pPr marL="2742322" indent="0" algn="ctr">
              <a:buNone/>
              <a:defRPr>
                <a:solidFill>
                  <a:schemeClr val="tx1">
                    <a:tint val="75000"/>
                  </a:schemeClr>
                </a:solidFill>
              </a:defRPr>
            </a:lvl7pPr>
            <a:lvl8pPr marL="3199376" indent="0" algn="ctr">
              <a:buNone/>
              <a:defRPr>
                <a:solidFill>
                  <a:schemeClr val="tx1">
                    <a:tint val="75000"/>
                  </a:schemeClr>
                </a:solidFill>
              </a:defRPr>
            </a:lvl8pPr>
            <a:lvl9pPr marL="36564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24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397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3998"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solidFill>
                  <a:schemeClr val="tx1">
                    <a:tint val="75000"/>
                  </a:schemeClr>
                </a:solidFill>
              </a:defRPr>
            </a:lvl1pPr>
            <a:lvl2pPr marL="457054" indent="0">
              <a:buNone/>
              <a:defRPr sz="1800">
                <a:solidFill>
                  <a:schemeClr val="tx1">
                    <a:tint val="75000"/>
                  </a:schemeClr>
                </a:solidFill>
              </a:defRPr>
            </a:lvl2pPr>
            <a:lvl3pPr marL="914108" indent="0">
              <a:buNone/>
              <a:defRPr sz="1600">
                <a:solidFill>
                  <a:schemeClr val="tx1">
                    <a:tint val="75000"/>
                  </a:schemeClr>
                </a:solidFill>
              </a:defRPr>
            </a:lvl3pPr>
            <a:lvl4pPr marL="1371162" indent="0">
              <a:buNone/>
              <a:defRPr sz="1400">
                <a:solidFill>
                  <a:schemeClr val="tx1">
                    <a:tint val="75000"/>
                  </a:schemeClr>
                </a:solidFill>
              </a:defRPr>
            </a:lvl4pPr>
            <a:lvl5pPr marL="1828215" indent="0">
              <a:buNone/>
              <a:defRPr sz="1400">
                <a:solidFill>
                  <a:schemeClr val="tx1">
                    <a:tint val="75000"/>
                  </a:schemeClr>
                </a:solidFill>
              </a:defRPr>
            </a:lvl5pPr>
            <a:lvl6pPr marL="2285268" indent="0">
              <a:buNone/>
              <a:defRPr sz="1400">
                <a:solidFill>
                  <a:schemeClr val="tx1">
                    <a:tint val="75000"/>
                  </a:schemeClr>
                </a:solidFill>
              </a:defRPr>
            </a:lvl6pPr>
            <a:lvl7pPr marL="2742322" indent="0">
              <a:buNone/>
              <a:defRPr sz="1400">
                <a:solidFill>
                  <a:schemeClr val="tx1">
                    <a:tint val="75000"/>
                  </a:schemeClr>
                </a:solidFill>
              </a:defRPr>
            </a:lvl7pPr>
            <a:lvl8pPr marL="3199376" indent="0">
              <a:buNone/>
              <a:defRPr sz="1400">
                <a:solidFill>
                  <a:schemeClr val="tx1">
                    <a:tint val="75000"/>
                  </a:schemeClr>
                </a:solidFill>
              </a:defRPr>
            </a:lvl8pPr>
            <a:lvl9pPr marL="365643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627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077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054" indent="0">
              <a:buNone/>
              <a:defRPr sz="2000" b="1"/>
            </a:lvl2pPr>
            <a:lvl3pPr marL="914108" indent="0">
              <a:buNone/>
              <a:defRPr sz="1800" b="1"/>
            </a:lvl3pPr>
            <a:lvl4pPr marL="1371162" indent="0">
              <a:buNone/>
              <a:defRPr sz="1600" b="1"/>
            </a:lvl4pPr>
            <a:lvl5pPr marL="1828215" indent="0">
              <a:buNone/>
              <a:defRPr sz="1600" b="1"/>
            </a:lvl5pPr>
            <a:lvl6pPr marL="2285268" indent="0">
              <a:buNone/>
              <a:defRPr sz="1600" b="1"/>
            </a:lvl6pPr>
            <a:lvl7pPr marL="2742322" indent="0">
              <a:buNone/>
              <a:defRPr sz="1600" b="1"/>
            </a:lvl7pPr>
            <a:lvl8pPr marL="3199376" indent="0">
              <a:buNone/>
              <a:defRPr sz="1600" b="1"/>
            </a:lvl8pPr>
            <a:lvl9pPr marL="365643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054" indent="0">
              <a:buNone/>
              <a:defRPr sz="2000" b="1"/>
            </a:lvl2pPr>
            <a:lvl3pPr marL="914108" indent="0">
              <a:buNone/>
              <a:defRPr sz="1800" b="1"/>
            </a:lvl3pPr>
            <a:lvl4pPr marL="1371162" indent="0">
              <a:buNone/>
              <a:defRPr sz="1600" b="1"/>
            </a:lvl4pPr>
            <a:lvl5pPr marL="1828215" indent="0">
              <a:buNone/>
              <a:defRPr sz="1600" b="1"/>
            </a:lvl5pPr>
            <a:lvl6pPr marL="2285268" indent="0">
              <a:buNone/>
              <a:defRPr sz="1600" b="1"/>
            </a:lvl6pPr>
            <a:lvl7pPr marL="2742322" indent="0">
              <a:buNone/>
              <a:defRPr sz="1600" b="1"/>
            </a:lvl7pPr>
            <a:lvl8pPr marL="3199376" indent="0">
              <a:buNone/>
              <a:defRPr sz="1600" b="1"/>
            </a:lvl8pPr>
            <a:lvl9pPr marL="365643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7653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5629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1528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198"/>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400"/>
            </a:lvl1pPr>
            <a:lvl2pPr marL="457054" indent="0">
              <a:buNone/>
              <a:defRPr sz="1200"/>
            </a:lvl2pPr>
            <a:lvl3pPr marL="914108" indent="0">
              <a:buNone/>
              <a:defRPr sz="1000"/>
            </a:lvl3pPr>
            <a:lvl4pPr marL="1371162" indent="0">
              <a:buNone/>
              <a:defRPr sz="900"/>
            </a:lvl4pPr>
            <a:lvl5pPr marL="1828215" indent="0">
              <a:buNone/>
              <a:defRPr sz="900"/>
            </a:lvl5pPr>
            <a:lvl6pPr marL="2285268" indent="0">
              <a:buNone/>
              <a:defRPr sz="900"/>
            </a:lvl6pPr>
            <a:lvl7pPr marL="2742322" indent="0">
              <a:buNone/>
              <a:defRPr sz="900"/>
            </a:lvl7pPr>
            <a:lvl8pPr marL="3199376" indent="0">
              <a:buNone/>
              <a:defRPr sz="900"/>
            </a:lvl8pPr>
            <a:lvl9pPr marL="365643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215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7A8FC-007F-44DD-8989-93C29FA03653}"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037050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198"/>
            </a:lvl1pPr>
            <a:lvl2pPr marL="457054" indent="0">
              <a:buNone/>
              <a:defRPr sz="2800"/>
            </a:lvl2pPr>
            <a:lvl3pPr marL="914108" indent="0">
              <a:buNone/>
              <a:defRPr sz="2400"/>
            </a:lvl3pPr>
            <a:lvl4pPr marL="1371162" indent="0">
              <a:buNone/>
              <a:defRPr sz="2000"/>
            </a:lvl4pPr>
            <a:lvl5pPr marL="1828215" indent="0">
              <a:buNone/>
              <a:defRPr sz="2000"/>
            </a:lvl5pPr>
            <a:lvl6pPr marL="2285268" indent="0">
              <a:buNone/>
              <a:defRPr sz="2000"/>
            </a:lvl6pPr>
            <a:lvl7pPr marL="2742322" indent="0">
              <a:buNone/>
              <a:defRPr sz="2000"/>
            </a:lvl7pPr>
            <a:lvl8pPr marL="3199376" indent="0">
              <a:buNone/>
              <a:defRPr sz="2000"/>
            </a:lvl8pPr>
            <a:lvl9pPr marL="365643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54" indent="0">
              <a:buNone/>
              <a:defRPr sz="1200"/>
            </a:lvl2pPr>
            <a:lvl3pPr marL="914108" indent="0">
              <a:buNone/>
              <a:defRPr sz="1000"/>
            </a:lvl3pPr>
            <a:lvl4pPr marL="1371162" indent="0">
              <a:buNone/>
              <a:defRPr sz="900"/>
            </a:lvl4pPr>
            <a:lvl5pPr marL="1828215" indent="0">
              <a:buNone/>
              <a:defRPr sz="900"/>
            </a:lvl5pPr>
            <a:lvl6pPr marL="2285268" indent="0">
              <a:buNone/>
              <a:defRPr sz="900"/>
            </a:lvl6pPr>
            <a:lvl7pPr marL="2742322" indent="0">
              <a:buNone/>
              <a:defRPr sz="900"/>
            </a:lvl7pPr>
            <a:lvl8pPr marL="3199376" indent="0">
              <a:buNone/>
              <a:defRPr sz="900"/>
            </a:lvl8pPr>
            <a:lvl9pPr marL="365643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353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355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997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47A8FC-007F-44DD-8989-93C29FA03653}"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26796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47A8FC-007F-44DD-8989-93C29FA03653}"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16637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47A8FC-007F-44DD-8989-93C29FA03653}"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177352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47A8FC-007F-44DD-8989-93C29FA03653}"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223314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7A8FC-007F-44DD-8989-93C29FA03653}"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315956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47A8FC-007F-44DD-8989-93C29FA03653}"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80964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47A8FC-007F-44DD-8989-93C29FA03653}"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14CFB-48B2-4291-9C6D-302DAC1F9781}" type="slidenum">
              <a:rPr lang="en-US" smtClean="0"/>
              <a:t>‹#›</a:t>
            </a:fld>
            <a:endParaRPr lang="en-US"/>
          </a:p>
        </p:txBody>
      </p:sp>
    </p:spTree>
    <p:extLst>
      <p:ext uri="{BB962C8B-B14F-4D97-AF65-F5344CB8AC3E}">
        <p14:creationId xmlns:p14="http://schemas.microsoft.com/office/powerpoint/2010/main" val="4267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7A8FC-007F-44DD-8989-93C29FA03653}" type="datetimeFigureOut">
              <a:rPr lang="en-US" smtClean="0"/>
              <a:t>4/5/2017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14CFB-48B2-4291-9C6D-302DAC1F9781}" type="slidenum">
              <a:rPr lang="en-US" smtClean="0"/>
              <a:t>‹#›</a:t>
            </a:fld>
            <a:endParaRPr lang="en-US"/>
          </a:p>
        </p:txBody>
      </p:sp>
    </p:spTree>
    <p:extLst>
      <p:ext uri="{BB962C8B-B14F-4D97-AF65-F5344CB8AC3E}">
        <p14:creationId xmlns:p14="http://schemas.microsoft.com/office/powerpoint/2010/main" val="9362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4/5/2017</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72803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108" rtl="0" eaLnBrk="1" latinLnBrk="0" hangingPunct="1">
        <a:spcBef>
          <a:spcPct val="0"/>
        </a:spcBef>
        <a:buNone/>
        <a:defRPr sz="4398" kern="1200">
          <a:solidFill>
            <a:schemeClr val="tx1"/>
          </a:solidFill>
          <a:latin typeface="+mj-lt"/>
          <a:ea typeface="+mj-ea"/>
          <a:cs typeface="+mj-cs"/>
        </a:defRPr>
      </a:lvl1pPr>
    </p:titleStyle>
    <p:bodyStyle>
      <a:lvl1pPr marL="342790" indent="-342790" algn="l" defTabSz="914108" rtl="0" eaLnBrk="1" latinLnBrk="0" hangingPunct="1">
        <a:spcBef>
          <a:spcPct val="20000"/>
        </a:spcBef>
        <a:buFont typeface="Arial" pitchFamily="34" charset="0"/>
        <a:buChar char="•"/>
        <a:defRPr sz="3198" kern="1200">
          <a:solidFill>
            <a:schemeClr val="tx1"/>
          </a:solidFill>
          <a:latin typeface="+mn-lt"/>
          <a:ea typeface="+mn-ea"/>
          <a:cs typeface="+mn-cs"/>
        </a:defRPr>
      </a:lvl1pPr>
      <a:lvl2pPr marL="742712" indent="-285658" algn="l" defTabSz="91410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634" indent="-228526" algn="l" defTabSz="91410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688"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42"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96"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0"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2"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6" indent="-228526" algn="l" defTabSz="91410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8" rtl="0" eaLnBrk="1" latinLnBrk="0" hangingPunct="1">
        <a:defRPr sz="1800" kern="1200">
          <a:solidFill>
            <a:schemeClr val="tx1"/>
          </a:solidFill>
          <a:latin typeface="+mn-lt"/>
          <a:ea typeface="+mn-ea"/>
          <a:cs typeface="+mn-cs"/>
        </a:defRPr>
      </a:lvl1pPr>
      <a:lvl2pPr marL="457054" algn="l" defTabSz="914108" rtl="0" eaLnBrk="1" latinLnBrk="0" hangingPunct="1">
        <a:defRPr sz="1800" kern="1200">
          <a:solidFill>
            <a:schemeClr val="tx1"/>
          </a:solidFill>
          <a:latin typeface="+mn-lt"/>
          <a:ea typeface="+mn-ea"/>
          <a:cs typeface="+mn-cs"/>
        </a:defRPr>
      </a:lvl2pPr>
      <a:lvl3pPr marL="914108" algn="l" defTabSz="914108" rtl="0" eaLnBrk="1" latinLnBrk="0" hangingPunct="1">
        <a:defRPr sz="1800" kern="1200">
          <a:solidFill>
            <a:schemeClr val="tx1"/>
          </a:solidFill>
          <a:latin typeface="+mn-lt"/>
          <a:ea typeface="+mn-ea"/>
          <a:cs typeface="+mn-cs"/>
        </a:defRPr>
      </a:lvl3pPr>
      <a:lvl4pPr marL="1371162" algn="l" defTabSz="914108" rtl="0" eaLnBrk="1" latinLnBrk="0" hangingPunct="1">
        <a:defRPr sz="1800" kern="1200">
          <a:solidFill>
            <a:schemeClr val="tx1"/>
          </a:solidFill>
          <a:latin typeface="+mn-lt"/>
          <a:ea typeface="+mn-ea"/>
          <a:cs typeface="+mn-cs"/>
        </a:defRPr>
      </a:lvl4pPr>
      <a:lvl5pPr marL="1828215" algn="l" defTabSz="914108" rtl="0" eaLnBrk="1" latinLnBrk="0" hangingPunct="1">
        <a:defRPr sz="1800" kern="1200">
          <a:solidFill>
            <a:schemeClr val="tx1"/>
          </a:solidFill>
          <a:latin typeface="+mn-lt"/>
          <a:ea typeface="+mn-ea"/>
          <a:cs typeface="+mn-cs"/>
        </a:defRPr>
      </a:lvl5pPr>
      <a:lvl6pPr marL="2285268" algn="l" defTabSz="914108" rtl="0" eaLnBrk="1" latinLnBrk="0" hangingPunct="1">
        <a:defRPr sz="1800" kern="1200">
          <a:solidFill>
            <a:schemeClr val="tx1"/>
          </a:solidFill>
          <a:latin typeface="+mn-lt"/>
          <a:ea typeface="+mn-ea"/>
          <a:cs typeface="+mn-cs"/>
        </a:defRPr>
      </a:lvl6pPr>
      <a:lvl7pPr marL="2742322" algn="l" defTabSz="914108" rtl="0" eaLnBrk="1" latinLnBrk="0" hangingPunct="1">
        <a:defRPr sz="1800" kern="1200">
          <a:solidFill>
            <a:schemeClr val="tx1"/>
          </a:solidFill>
          <a:latin typeface="+mn-lt"/>
          <a:ea typeface="+mn-ea"/>
          <a:cs typeface="+mn-cs"/>
        </a:defRPr>
      </a:lvl7pPr>
      <a:lvl8pPr marL="3199376" algn="l" defTabSz="914108" rtl="0" eaLnBrk="1" latinLnBrk="0" hangingPunct="1">
        <a:defRPr sz="1800" kern="1200">
          <a:solidFill>
            <a:schemeClr val="tx1"/>
          </a:solidFill>
          <a:latin typeface="+mn-lt"/>
          <a:ea typeface="+mn-ea"/>
          <a:cs typeface="+mn-cs"/>
        </a:defRPr>
      </a:lvl8pPr>
      <a:lvl9pPr marL="3656430" algn="l" defTabSz="91410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5" y="2684534"/>
            <a:ext cx="1068224" cy="11112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124" y="37435"/>
            <a:ext cx="1240001" cy="681304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1813" y="4750861"/>
            <a:ext cx="2797084" cy="9982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6482" y="5809406"/>
            <a:ext cx="2798018" cy="1000125"/>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6733" y="2317750"/>
            <a:ext cx="2798017" cy="2319409"/>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1603375" y="2603500"/>
            <a:ext cx="1635125" cy="134937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 //add references</a:t>
            </a:r>
          </a:p>
          <a:p>
            <a:pPr algn="just" defTabSz="95235">
              <a:defRPr/>
            </a:pPr>
            <a:endParaRPr lang="en-US" sz="750" kern="0" dirty="0">
              <a:solidFill>
                <a:prstClr val="black"/>
              </a:solidFill>
              <a:latin typeface="Century Schoolbook" panose="02040604050505020304"/>
            </a:endParaRPr>
          </a:p>
          <a:p>
            <a:pPr algn="just" defTabSz="95235">
              <a:defRPr/>
            </a:pPr>
            <a:endParaRPr lang="en-US" sz="375" kern="0" dirty="0">
              <a:solidFill>
                <a:prstClr val="black"/>
              </a:solidFill>
              <a:latin typeface="Century Schoolbook" panose="02040604050505020304"/>
            </a:endParaRPr>
          </a:p>
          <a:p>
            <a:pPr algn="just" defTabSz="95235">
              <a:defRPr/>
            </a:pPr>
            <a:endParaRPr lang="en-US" sz="375" kern="0" dirty="0">
              <a:solidFill>
                <a:prstClr val="black"/>
              </a:solidFill>
              <a:latin typeface="Century Schoolbook" panose="02040604050505020304"/>
            </a:endParaRPr>
          </a:p>
        </p:txBody>
      </p:sp>
      <p:sp>
        <p:nvSpPr>
          <p:cNvPr id="9" name="Text Box 27"/>
          <p:cNvSpPr txBox="1">
            <a:spLocks noChangeArrowheads="1"/>
          </p:cNvSpPr>
          <p:nvPr/>
        </p:nvSpPr>
        <p:spPr bwMode="auto">
          <a:xfrm>
            <a:off x="1613356" y="2394401"/>
            <a:ext cx="1615164" cy="20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47625" rIns="47625" bIns="47625"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defTabSz="914320"/>
            <a:r>
              <a:rPr lang="en-US" sz="833" dirty="0">
                <a:solidFill>
                  <a:prstClr val="black"/>
                </a:solidFill>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5231768" y="5233955"/>
            <a:ext cx="1787946" cy="1363382"/>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5308179" y="786220"/>
            <a:ext cx="1635125" cy="906726"/>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8974044" y="2454398"/>
            <a:ext cx="1635125" cy="1571521"/>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47625" tIns="47625" rIns="47625" bIns="47625"/>
          <a:lstStyle/>
          <a:p>
            <a:pPr algn="just" defTabSz="95235">
              <a:defRPr/>
            </a:pPr>
            <a:r>
              <a:rPr lang="en-US" sz="750" kern="0" dirty="0">
                <a:solidFill>
                  <a:prstClr val="black"/>
                </a:solidFill>
                <a:latin typeface="Century Schoolbook" panose="02040604050505020304"/>
              </a:rPr>
              <a:t>Smartphone devices that are NFC-enable operate in reader/writer mode, one of three modes defined by the NFC Forum, when interfacing with passive NFC tags. RF interfaces must be compliant with in order to generate, transmit, and receive messages on ISO/IEC 18000-3 air interface which describes the parameters for air interface communications at 1the ISO 14443 standard 3.56 </a:t>
            </a:r>
            <a:r>
              <a:rPr lang="en-US" sz="750" kern="0" dirty="0" err="1">
                <a:solidFill>
                  <a:prstClr val="black"/>
                </a:solidFill>
                <a:latin typeface="Century Schoolbook" panose="02040604050505020304"/>
              </a:rPr>
              <a:t>MHz.</a:t>
            </a:r>
            <a:endParaRPr lang="en-US" sz="750" kern="0" dirty="0">
              <a:solidFill>
                <a:prstClr val="black"/>
              </a:solidFill>
              <a:latin typeface="Century Schoolbook" panose="02040604050505020304"/>
            </a:endParaRPr>
          </a:p>
        </p:txBody>
      </p:sp>
      <p:sp>
        <p:nvSpPr>
          <p:cNvPr id="13" name="Text Box 27"/>
          <p:cNvSpPr txBox="1">
            <a:spLocks noChangeArrowheads="1"/>
          </p:cNvSpPr>
          <p:nvPr/>
        </p:nvSpPr>
        <p:spPr bwMode="auto">
          <a:xfrm>
            <a:off x="5231768" y="4646311"/>
            <a:ext cx="1787946" cy="21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625" tIns="47625" rIns="47625" bIns="47625"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defTabSz="914320"/>
            <a:r>
              <a:rPr lang="en-US" sz="833" dirty="0">
                <a:solidFill>
                  <a:prstClr val="black"/>
                </a:solidFill>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8</Paragraphs>
  <Slides>1</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Century Schoolbook</vt:lpstr>
      <vt:lpstr>Verdana</vt:lpstr>
      <vt:lpstr>Office Theme</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Chris4</dc:creator>
  <cp:lastModifiedBy>Chris4</cp:lastModifiedBy>
  <cp:revision>1</cp:revision>
  <dcterms:created xsi:type="dcterms:W3CDTF">2017-04-06T02:11:25Z</dcterms:created>
  <dcterms:modified xsi:type="dcterms:W3CDTF">2017-04-06T02:11:34Z</dcterms:modified>
</cp:coreProperties>
</file>