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700405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00CCFF"/>
    <a:srgbClr val="66FFFF"/>
    <a:srgbClr val="B3D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8" d="100"/>
          <a:sy n="18" d="100"/>
        </p:scale>
        <p:origin x="1260"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42739" y="3642970"/>
            <a:ext cx="33905952" cy="19399910"/>
          </a:xfrm>
        </p:spPr>
        <p:txBody>
          <a:bodyPr anchor="b">
            <a:normAutofit/>
          </a:bodyPr>
          <a:lstStyle>
            <a:lvl1pPr algn="l">
              <a:lnSpc>
                <a:spcPct val="85000"/>
              </a:lnSpc>
              <a:defRPr sz="316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42739" y="23042880"/>
            <a:ext cx="33905952" cy="8119872"/>
          </a:xfrm>
        </p:spPr>
        <p:txBody>
          <a:bodyPr>
            <a:normAutofit/>
          </a:bodyPr>
          <a:lstStyle>
            <a:lvl1pPr marL="0" indent="0" algn="l">
              <a:buNone/>
              <a:defRPr sz="9600" baseline="0">
                <a:solidFill>
                  <a:schemeClr val="tx1">
                    <a:lumMod val="85000"/>
                  </a:schemeClr>
                </a:solidFill>
              </a:defRPr>
            </a:lvl1pPr>
            <a:lvl2pPr marL="2194560" indent="0" algn="ctr">
              <a:buNone/>
              <a:defRPr sz="9600"/>
            </a:lvl2pPr>
            <a:lvl3pPr marL="4389120" indent="0" algn="ctr">
              <a:buNone/>
              <a:defRPr sz="960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a:t>Click to edit Master subtitle style</a:t>
            </a:r>
            <a:endParaRPr lang="en-US" dirty="0"/>
          </a:p>
        </p:txBody>
      </p:sp>
      <p:sp>
        <p:nvSpPr>
          <p:cNvPr id="7" name="Rectangle 6"/>
          <p:cNvSpPr/>
          <p:nvPr/>
        </p:nvSpPr>
        <p:spPr>
          <a:xfrm>
            <a:off x="0" y="0"/>
            <a:ext cx="164592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B4554F2B-4BCF-4197-901F-D7CA0C5C3346}" type="datetimeFigureOut">
              <a:rPr lang="en-US" dirty="0"/>
              <a:t>1/25/2017</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174963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08BB0-1F20-4C6B-A56C-896A9F73FB4A}"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9557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35322" y="1828800"/>
            <a:ext cx="8915400" cy="283082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43202" y="1828800"/>
            <a:ext cx="27843480" cy="283082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C60DA-11B7-472A-AFEF-07FB059A27D8}"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803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1F21A-8405-4DA5-BEAC-3D4CC71D54EA}"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654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42739" y="3642970"/>
            <a:ext cx="33905952" cy="19399910"/>
          </a:xfrm>
        </p:spPr>
        <p:txBody>
          <a:bodyPr anchor="b">
            <a:normAutofit/>
          </a:bodyPr>
          <a:lstStyle>
            <a:lvl1pPr>
              <a:lnSpc>
                <a:spcPct val="85000"/>
              </a:lnSpc>
              <a:defRPr sz="31680" b="0"/>
            </a:lvl1pPr>
          </a:lstStyle>
          <a:p>
            <a:r>
              <a:rPr lang="en-US"/>
              <a:t>Click to edit Master title style</a:t>
            </a:r>
            <a:endParaRPr lang="en-US" dirty="0"/>
          </a:p>
        </p:txBody>
      </p:sp>
      <p:sp>
        <p:nvSpPr>
          <p:cNvPr id="3" name="Text Placeholder 2"/>
          <p:cNvSpPr>
            <a:spLocks noGrp="1"/>
          </p:cNvSpPr>
          <p:nvPr>
            <p:ph type="body" idx="1"/>
          </p:nvPr>
        </p:nvSpPr>
        <p:spPr>
          <a:xfrm>
            <a:off x="4542739" y="23042880"/>
            <a:ext cx="33905952" cy="8119872"/>
          </a:xfrm>
        </p:spPr>
        <p:txBody>
          <a:bodyPr anchor="t">
            <a:normAutofit/>
          </a:bodyPr>
          <a:lstStyle>
            <a:lvl1pPr marL="0" indent="0">
              <a:buNone/>
              <a:defRPr sz="960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85F84-9683-4B1B-940C-516296C3B9E2}"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164592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641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42739" y="8778247"/>
            <a:ext cx="16130016" cy="20886418"/>
          </a:xfrm>
        </p:spPr>
        <p:txBody>
          <a:bodyPr/>
          <a:lstStyle>
            <a:lvl1pPr>
              <a:defRPr sz="8640"/>
            </a:lvl1pPr>
            <a:lvl2pPr>
              <a:defRPr sz="7680"/>
            </a:lvl2pPr>
            <a:lvl3pPr>
              <a:defRPr sz="6720"/>
            </a:lvl3pPr>
            <a:lvl4pPr>
              <a:defRPr sz="6720"/>
            </a:lvl4pPr>
            <a:lvl5pPr>
              <a:defRPr sz="6720"/>
            </a:lvl5pPr>
            <a:lvl6pPr>
              <a:defRPr sz="6720"/>
            </a:lvl6pPr>
            <a:lvl7pPr>
              <a:defRPr sz="6720"/>
            </a:lvl7pPr>
            <a:lvl8pPr>
              <a:defRPr sz="6720"/>
            </a:lvl8pPr>
            <a:lvl9pPr>
              <a:defRPr sz="67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055328" y="8778247"/>
            <a:ext cx="16130016" cy="20886418"/>
          </a:xfrm>
        </p:spPr>
        <p:txBody>
          <a:bodyPr/>
          <a:lstStyle>
            <a:lvl1pPr>
              <a:defRPr sz="8640"/>
            </a:lvl1pPr>
            <a:lvl2pPr>
              <a:defRPr sz="7680"/>
            </a:lvl2pPr>
            <a:lvl3pPr>
              <a:defRPr sz="6720"/>
            </a:lvl3pPr>
            <a:lvl4pPr>
              <a:defRPr sz="6720"/>
            </a:lvl4pPr>
            <a:lvl5pPr>
              <a:defRPr sz="6720"/>
            </a:lvl5pPr>
            <a:lvl6pPr>
              <a:defRPr sz="6720"/>
            </a:lvl6pPr>
            <a:lvl7pPr>
              <a:defRPr sz="6720"/>
            </a:lvl7pPr>
            <a:lvl8pPr>
              <a:defRPr sz="6720"/>
            </a:lvl8pPr>
            <a:lvl9pPr>
              <a:defRPr sz="67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7B2AD-074C-4247-B20E-4BA1D1B80702}"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9507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542739" y="8242488"/>
            <a:ext cx="16130016" cy="3511296"/>
          </a:xfrm>
        </p:spPr>
        <p:txBody>
          <a:bodyPr anchor="b">
            <a:normAutofit/>
          </a:bodyPr>
          <a:lstStyle>
            <a:lvl1pPr marL="0" indent="0">
              <a:spcBef>
                <a:spcPts val="0"/>
              </a:spcBef>
              <a:buNone/>
              <a:defRPr sz="8640" b="0">
                <a:solidFill>
                  <a:schemeClr val="tx2"/>
                </a:solidFill>
              </a:defRPr>
            </a:lvl1pPr>
            <a:lvl2pPr marL="2194560" indent="0">
              <a:buNone/>
              <a:defRPr sz="864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4542739" y="12036240"/>
            <a:ext cx="16130016" cy="17590320"/>
          </a:xfrm>
        </p:spPr>
        <p:txBody>
          <a:bodyPr/>
          <a:lstStyle>
            <a:lvl1pPr>
              <a:defRPr sz="8640"/>
            </a:lvl1pPr>
            <a:lvl2pPr>
              <a:defRPr sz="7680"/>
            </a:lvl2pPr>
            <a:lvl3pPr>
              <a:defRPr sz="6720"/>
            </a:lvl3pPr>
            <a:lvl4pPr>
              <a:defRPr sz="6720"/>
            </a:lvl4pPr>
            <a:lvl5pPr>
              <a:defRPr sz="6720"/>
            </a:lvl5pPr>
            <a:lvl6pPr>
              <a:defRPr sz="6720"/>
            </a:lvl6pPr>
            <a:lvl7pPr>
              <a:defRPr sz="6720"/>
            </a:lvl7pPr>
            <a:lvl8pPr>
              <a:defRPr sz="6720"/>
            </a:lvl8pPr>
            <a:lvl9pPr>
              <a:defRPr sz="67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22077273" y="8242488"/>
            <a:ext cx="16151962" cy="3511296"/>
          </a:xfrm>
        </p:spPr>
        <p:txBody>
          <a:bodyPr anchor="b">
            <a:normAutofit/>
          </a:bodyPr>
          <a:lstStyle>
            <a:lvl1pPr marL="0" indent="0">
              <a:buFontTx/>
              <a:buNone/>
              <a:defRPr lang="en-US" sz="8640" b="0" kern="1200" spc="48" baseline="0" dirty="0">
                <a:solidFill>
                  <a:schemeClr val="tx2"/>
                </a:solidFill>
                <a:latin typeface="+mn-lt"/>
                <a:ea typeface="+mn-ea"/>
                <a:cs typeface="+mn-cs"/>
              </a:defRPr>
            </a:lvl1pPr>
          </a:lstStyle>
          <a:p>
            <a:pPr marL="0" lvl="0" indent="0" algn="l" defTabSz="4389120" rtl="0" eaLnBrk="1" latinLnBrk="0" hangingPunct="1">
              <a:lnSpc>
                <a:spcPct val="95000"/>
              </a:lnSpc>
              <a:spcBef>
                <a:spcPts val="0"/>
              </a:spcBef>
              <a:spcAft>
                <a:spcPts val="96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22055328" y="12036240"/>
            <a:ext cx="16130016" cy="17590320"/>
          </a:xfrm>
        </p:spPr>
        <p:txBody>
          <a:bodyPr/>
          <a:lstStyle>
            <a:lvl1pPr>
              <a:defRPr sz="8640"/>
            </a:lvl1pPr>
            <a:lvl2pPr>
              <a:defRPr sz="7680"/>
            </a:lvl2pPr>
            <a:lvl3pPr>
              <a:defRPr sz="6720"/>
            </a:lvl3pPr>
            <a:lvl4pPr>
              <a:defRPr sz="6720"/>
            </a:lvl4pPr>
            <a:lvl5pPr>
              <a:defRPr sz="6720"/>
            </a:lvl5pPr>
            <a:lvl6pPr>
              <a:defRPr sz="6720"/>
            </a:lvl6pPr>
            <a:lvl7pPr>
              <a:defRPr sz="6720"/>
            </a:lvl7pPr>
            <a:lvl8pPr>
              <a:defRPr sz="6720"/>
            </a:lvl8pPr>
            <a:lvl9pPr>
              <a:defRPr sz="67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C26FB-39E8-4A97-A330-257F2E3058A9}" type="datetimeFigureOut">
              <a:rPr lang="en-US" dirty="0"/>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1101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6405D-5078-464B-95D5-AD1D787A29C3}" type="datetimeFigureOut">
              <a:rPr lang="en-US" dirty="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069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55EF8-B59A-48DF-A116-AFDAD4B003AB}" type="datetimeFigureOut">
              <a:rPr lang="en-US" dirty="0"/>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8701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8493" y="2194567"/>
            <a:ext cx="11521440" cy="7680946"/>
          </a:xfrm>
        </p:spPr>
        <p:txBody>
          <a:bodyPr anchor="b">
            <a:normAutofit/>
          </a:bodyPr>
          <a:lstStyle>
            <a:lvl1pPr>
              <a:defRPr sz="13440" b="0" baseline="0"/>
            </a:lvl1pPr>
          </a:lstStyle>
          <a:p>
            <a:r>
              <a:rPr lang="en-US"/>
              <a:t>Click to edit Master title style</a:t>
            </a:r>
            <a:endParaRPr lang="en-US" dirty="0"/>
          </a:p>
        </p:txBody>
      </p:sp>
      <p:sp>
        <p:nvSpPr>
          <p:cNvPr id="3" name="Content Placeholder 2"/>
          <p:cNvSpPr>
            <a:spLocks noGrp="1"/>
          </p:cNvSpPr>
          <p:nvPr>
            <p:ph idx="1"/>
          </p:nvPr>
        </p:nvSpPr>
        <p:spPr>
          <a:xfrm>
            <a:off x="16215360" y="3291840"/>
            <a:ext cx="21884640" cy="26334720"/>
          </a:xfrm>
        </p:spPr>
        <p:txBody>
          <a:bodyPr/>
          <a:lstStyle>
            <a:lvl1pPr>
              <a:defRPr sz="8640"/>
            </a:lvl1pPr>
            <a:lvl2pPr>
              <a:defRPr sz="7680"/>
            </a:lvl2pPr>
            <a:lvl3pPr>
              <a:defRPr sz="6720"/>
            </a:lvl3pPr>
            <a:lvl4pPr>
              <a:defRPr sz="6720"/>
            </a:lvl4pPr>
            <a:lvl5pPr>
              <a:defRPr sz="6720"/>
            </a:lvl5pPr>
            <a:lvl6pPr>
              <a:defRPr sz="6720"/>
            </a:lvl6pPr>
            <a:lvl7pPr>
              <a:defRPr sz="6720"/>
            </a:lvl7pPr>
            <a:lvl8pPr>
              <a:defRPr sz="6720"/>
            </a:lvl8pPr>
            <a:lvl9pPr>
              <a:defRPr sz="67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8493" y="10078730"/>
            <a:ext cx="11521440" cy="18288005"/>
          </a:xfrm>
        </p:spPr>
        <p:txBody>
          <a:bodyPr>
            <a:normAutofit/>
          </a:bodyPr>
          <a:lstStyle>
            <a:lvl1pPr marL="0" indent="0">
              <a:lnSpc>
                <a:spcPct val="114000"/>
              </a:lnSpc>
              <a:spcBef>
                <a:spcPts val="3840"/>
              </a:spcBef>
              <a:buNone/>
              <a:defRPr sz="624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EC94AEE7-DB1F-4DD1-9290-70ECE3C49600}"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3753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4505920"/>
            <a:ext cx="40654224" cy="84124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91840" y="25237440"/>
            <a:ext cx="35935920" cy="4389120"/>
          </a:xfrm>
        </p:spPr>
        <p:txBody>
          <a:bodyPr anchor="b">
            <a:normAutofit/>
          </a:bodyPr>
          <a:lstStyle>
            <a:lvl1pPr>
              <a:defRPr sz="1344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7"/>
            <a:ext cx="40654224" cy="24618830"/>
          </a:xfrm>
          <a:solidFill>
            <a:schemeClr val="accent1"/>
          </a:solidFill>
        </p:spPr>
        <p:txBody>
          <a:bodyPr anchor="t"/>
          <a:lstStyle>
            <a:lvl1pPr marL="0" indent="0">
              <a:buNone/>
              <a:defRPr sz="15360">
                <a:solidFill>
                  <a:schemeClr val="bg1"/>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291840" y="29321234"/>
            <a:ext cx="35935920" cy="2865653"/>
          </a:xfrm>
        </p:spPr>
        <p:txBody>
          <a:bodyPr>
            <a:normAutofit/>
          </a:bodyPr>
          <a:lstStyle>
            <a:lvl1pPr marL="0" indent="0">
              <a:lnSpc>
                <a:spcPct val="100000"/>
              </a:lnSpc>
              <a:spcBef>
                <a:spcPts val="3840"/>
              </a:spcBef>
              <a:buNone/>
              <a:defRPr sz="6240">
                <a:solidFill>
                  <a:schemeClr val="bg1">
                    <a:lumMod val="85000"/>
                  </a:schemeClr>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581F845D-AA64-4C6F-B170-8AA45DD4B329}"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5995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0407336" y="0"/>
            <a:ext cx="3511296" cy="32918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542739" y="1755648"/>
            <a:ext cx="34893504" cy="636269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42739" y="8778247"/>
            <a:ext cx="30943296" cy="208864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37590991" y="5012055"/>
            <a:ext cx="9143995" cy="1314451"/>
          </a:xfrm>
          <a:prstGeom prst="rect">
            <a:avLst/>
          </a:prstGeom>
        </p:spPr>
        <p:txBody>
          <a:bodyPr vert="horz" lIns="91440" tIns="45720" rIns="91440" bIns="45720" rtlCol="0" anchor="ctr"/>
          <a:lstStyle>
            <a:lvl1pPr algn="r">
              <a:defRPr sz="5040" b="0">
                <a:solidFill>
                  <a:schemeClr val="tx2">
                    <a:lumMod val="20000"/>
                    <a:lumOff val="80000"/>
                  </a:schemeClr>
                </a:solidFill>
              </a:defRPr>
            </a:lvl1pPr>
          </a:lstStyle>
          <a:p>
            <a:fld id="{E28077EF-3DB9-4852-A8C8-9AA18A70A9F8}" type="datetimeFigureOut">
              <a:rPr lang="en-US" dirty="0"/>
              <a:t>1/25/2017</a:t>
            </a:fld>
            <a:endParaRPr lang="en-US" dirty="0"/>
          </a:p>
        </p:txBody>
      </p:sp>
      <p:sp>
        <p:nvSpPr>
          <p:cNvPr id="5" name="Footer Placeholder 4"/>
          <p:cNvSpPr>
            <a:spLocks noGrp="1"/>
          </p:cNvSpPr>
          <p:nvPr>
            <p:ph type="ftr" sz="quarter" idx="3"/>
          </p:nvPr>
        </p:nvSpPr>
        <p:spPr>
          <a:xfrm rot="16200000">
            <a:off x="33567624" y="19642455"/>
            <a:ext cx="17190720" cy="1314451"/>
          </a:xfrm>
          <a:prstGeom prst="rect">
            <a:avLst/>
          </a:prstGeom>
        </p:spPr>
        <p:txBody>
          <a:bodyPr vert="horz" lIns="91440" tIns="45720" rIns="91440" bIns="45720" rtlCol="0" anchor="ctr"/>
          <a:lstStyle>
            <a:lvl1pPr algn="l">
              <a:defRPr sz="504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40517064" y="29626567"/>
            <a:ext cx="3291840" cy="2849880"/>
          </a:xfrm>
          <a:prstGeom prst="rect">
            <a:avLst/>
          </a:prstGeom>
        </p:spPr>
        <p:txBody>
          <a:bodyPr vert="horz" lIns="27432" tIns="45720" rIns="27432" bIns="45720" rtlCol="0" anchor="ctr">
            <a:normAutofit/>
          </a:bodyPr>
          <a:lstStyle>
            <a:lvl1pPr algn="ctr">
              <a:defRPr sz="15360">
                <a:solidFill>
                  <a:schemeClr val="tx2">
                    <a:lumMod val="60000"/>
                    <a:lumOff val="40000"/>
                  </a:schemeClr>
                </a:solidFill>
              </a:defRPr>
            </a:lvl1pPr>
          </a:lstStyle>
          <a:p>
            <a:fld id="{4FAB73BC-B049-4115-A692-8D63A059BFB8}" type="slidenum">
              <a:rPr lang="en-US" dirty="0"/>
              <a:pPr/>
              <a:t>‹#›</a:t>
            </a:fld>
            <a:endParaRPr lang="en-US" dirty="0"/>
          </a:p>
        </p:txBody>
      </p:sp>
      <p:sp>
        <p:nvSpPr>
          <p:cNvPr id="8" name="Rectangle 7"/>
          <p:cNvSpPr>
            <a:spLocks noChangeArrowheads="1"/>
          </p:cNvSpPr>
          <p:nvPr userDrawn="1"/>
        </p:nvSpPr>
        <p:spPr bwMode="auto">
          <a:xfrm>
            <a:off x="0" y="5483225"/>
            <a:ext cx="9140825" cy="2742406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p>
            <a:pPr algn="ctr" defTabSz="4389438"/>
            <a:endParaRPr lang="en-US" sz="4800">
              <a:latin typeface="Impact" pitchFamily="34" charset="0"/>
            </a:endParaRPr>
          </a:p>
        </p:txBody>
      </p:sp>
      <p:sp>
        <p:nvSpPr>
          <p:cNvPr id="9" name="Rectangle 8"/>
          <p:cNvSpPr>
            <a:spLocks noChangeArrowheads="1"/>
          </p:cNvSpPr>
          <p:nvPr userDrawn="1"/>
        </p:nvSpPr>
        <p:spPr bwMode="auto">
          <a:xfrm>
            <a:off x="9140825" y="0"/>
            <a:ext cx="34736088" cy="548481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 name="Rectangle 9"/>
          <p:cNvSpPr>
            <a:spLocks noChangeArrowheads="1"/>
          </p:cNvSpPr>
          <p:nvPr userDrawn="1"/>
        </p:nvSpPr>
        <p:spPr bwMode="auto">
          <a:xfrm>
            <a:off x="9140825" y="5483225"/>
            <a:ext cx="34736088" cy="274240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1" name="Line 11"/>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userDrawn="1"/>
        </p:nvSpPr>
        <p:spPr bwMode="auto">
          <a:xfrm>
            <a:off x="0" y="54864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4"/>
          <p:cNvSpPr txBox="1">
            <a:spLocks noChangeArrowheads="1"/>
          </p:cNvSpPr>
          <p:nvPr userDrawn="1"/>
        </p:nvSpPr>
        <p:spPr bwMode="auto">
          <a:xfrm>
            <a:off x="1408113" y="32200850"/>
            <a:ext cx="632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022725">
              <a:defRPr>
                <a:solidFill>
                  <a:schemeClr val="tx1"/>
                </a:solidFill>
                <a:latin typeface="Arial" charset="0"/>
              </a:defRPr>
            </a:lvl1pPr>
            <a:lvl2pPr defTabSz="4022725">
              <a:defRPr>
                <a:solidFill>
                  <a:schemeClr val="tx1"/>
                </a:solidFill>
                <a:latin typeface="Arial" charset="0"/>
              </a:defRPr>
            </a:lvl2pPr>
            <a:lvl3pPr defTabSz="4022725">
              <a:defRPr>
                <a:solidFill>
                  <a:schemeClr val="tx1"/>
                </a:solidFill>
                <a:latin typeface="Arial" charset="0"/>
              </a:defRPr>
            </a:lvl3pPr>
            <a:lvl4pPr defTabSz="4022725">
              <a:defRPr>
                <a:solidFill>
                  <a:schemeClr val="tx1"/>
                </a:solidFill>
                <a:latin typeface="Arial" charset="0"/>
              </a:defRPr>
            </a:lvl4pPr>
            <a:lvl5pPr defTabSz="4022725">
              <a:defRPr>
                <a:solidFill>
                  <a:schemeClr val="tx1"/>
                </a:solidFill>
                <a:latin typeface="Arial" charset="0"/>
              </a:defRPr>
            </a:lvl5pPr>
            <a:lvl6pPr defTabSz="4022725" fontAlgn="base">
              <a:spcBef>
                <a:spcPct val="0"/>
              </a:spcBef>
              <a:spcAft>
                <a:spcPct val="0"/>
              </a:spcAft>
              <a:defRPr>
                <a:solidFill>
                  <a:schemeClr val="tx1"/>
                </a:solidFill>
                <a:latin typeface="Arial" charset="0"/>
              </a:defRPr>
            </a:lvl6pPr>
            <a:lvl7pPr defTabSz="4022725" fontAlgn="base">
              <a:spcBef>
                <a:spcPct val="0"/>
              </a:spcBef>
              <a:spcAft>
                <a:spcPct val="0"/>
              </a:spcAft>
              <a:defRPr>
                <a:solidFill>
                  <a:schemeClr val="tx1"/>
                </a:solidFill>
                <a:latin typeface="Arial" charset="0"/>
              </a:defRPr>
            </a:lvl7pPr>
            <a:lvl8pPr defTabSz="4022725" fontAlgn="base">
              <a:spcBef>
                <a:spcPct val="0"/>
              </a:spcBef>
              <a:spcAft>
                <a:spcPct val="0"/>
              </a:spcAft>
              <a:defRPr>
                <a:solidFill>
                  <a:schemeClr val="tx1"/>
                </a:solidFill>
                <a:latin typeface="Arial" charset="0"/>
              </a:defRPr>
            </a:lvl8pPr>
            <a:lvl9pPr defTabSz="4022725" fontAlgn="base">
              <a:spcBef>
                <a:spcPct val="0"/>
              </a:spcBef>
              <a:spcAft>
                <a:spcPct val="0"/>
              </a:spcAft>
              <a:defRPr>
                <a:solidFill>
                  <a:schemeClr val="tx1"/>
                </a:solidFill>
                <a:latin typeface="Arial" charset="0"/>
              </a:defRPr>
            </a:lvl9pPr>
          </a:lstStyle>
          <a:p>
            <a:pPr algn="ctr"/>
            <a:r>
              <a:rPr lang="en-US" sz="1600">
                <a:solidFill>
                  <a:srgbClr val="808080"/>
                </a:solidFill>
              </a:rPr>
              <a:t>Poster Design &amp; Printing by Genigraphics</a:t>
            </a:r>
            <a:r>
              <a:rPr lang="en-US" sz="1600" baseline="30000">
                <a:solidFill>
                  <a:srgbClr val="808080"/>
                </a:solidFill>
                <a:cs typeface="Arial" charset="0"/>
              </a:rPr>
              <a:t>®</a:t>
            </a:r>
            <a:r>
              <a:rPr lang="en-US" sz="1600">
                <a:solidFill>
                  <a:srgbClr val="808080"/>
                </a:solidFill>
                <a:cs typeface="Arial" charset="0"/>
              </a:rPr>
              <a:t> - 800.790.4001</a:t>
            </a:r>
            <a:r>
              <a:rPr lang="en-US" sz="1600">
                <a:solidFill>
                  <a:srgbClr val="808080"/>
                </a:solidFill>
              </a:rPr>
              <a:t> </a:t>
            </a:r>
          </a:p>
        </p:txBody>
      </p:sp>
    </p:spTree>
    <p:extLst>
      <p:ext uri="{BB962C8B-B14F-4D97-AF65-F5344CB8AC3E}">
        <p14:creationId xmlns:p14="http://schemas.microsoft.com/office/powerpoint/2010/main" val="126728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19200" kern="1200" spc="-240" baseline="0">
          <a:solidFill>
            <a:schemeClr val="tx1"/>
          </a:solidFill>
          <a:latin typeface="+mj-lt"/>
          <a:ea typeface="+mj-ea"/>
          <a:cs typeface="+mj-cs"/>
        </a:defRPr>
      </a:lvl1pPr>
    </p:titleStyle>
    <p:bodyStyle>
      <a:lvl1pPr marL="877824" indent="-877824" algn="l" defTabSz="4389120" rtl="0" eaLnBrk="1" latinLnBrk="0" hangingPunct="1">
        <a:lnSpc>
          <a:spcPct val="95000"/>
        </a:lnSpc>
        <a:spcBef>
          <a:spcPts val="6720"/>
        </a:spcBef>
        <a:spcAft>
          <a:spcPts val="960"/>
        </a:spcAft>
        <a:buClr>
          <a:schemeClr val="accent1"/>
        </a:buClr>
        <a:buSzPct val="80000"/>
        <a:buFont typeface="Arial" pitchFamily="34" charset="0"/>
        <a:buChar char="•"/>
        <a:defRPr sz="8640" kern="1200" spc="48" baseline="0">
          <a:solidFill>
            <a:schemeClr val="tx1"/>
          </a:solidFill>
          <a:latin typeface="+mn-lt"/>
          <a:ea typeface="+mn-ea"/>
          <a:cs typeface="+mn-cs"/>
        </a:defRPr>
      </a:lvl1pPr>
      <a:lvl2pPr marL="2194560" indent="-877824" algn="l" defTabSz="4389120" rtl="0" eaLnBrk="1" latinLnBrk="0" hangingPunct="1">
        <a:lnSpc>
          <a:spcPct val="90000"/>
        </a:lnSpc>
        <a:spcBef>
          <a:spcPts val="1440"/>
        </a:spcBef>
        <a:spcAft>
          <a:spcPts val="1440"/>
        </a:spcAft>
        <a:buClr>
          <a:schemeClr val="accent1"/>
        </a:buClr>
        <a:buFont typeface="Wingdings 2" pitchFamily="18" charset="2"/>
        <a:buChar char=""/>
        <a:defRPr sz="7680" kern="1200">
          <a:solidFill>
            <a:schemeClr val="tx1">
              <a:lumMod val="85000"/>
              <a:lumOff val="15000"/>
            </a:schemeClr>
          </a:solidFill>
          <a:latin typeface="+mn-lt"/>
          <a:ea typeface="+mn-ea"/>
          <a:cs typeface="+mn-cs"/>
        </a:defRPr>
      </a:lvl2pPr>
      <a:lvl3pPr marL="3511296" indent="-877824" algn="l" defTabSz="4389120" rtl="0" eaLnBrk="1" latinLnBrk="0" hangingPunct="1">
        <a:lnSpc>
          <a:spcPct val="90000"/>
        </a:lnSpc>
        <a:spcBef>
          <a:spcPts val="1440"/>
        </a:spcBef>
        <a:spcAft>
          <a:spcPts val="1440"/>
        </a:spcAft>
        <a:buClr>
          <a:schemeClr val="accent1"/>
        </a:buClr>
        <a:buFont typeface="Wingdings 2" pitchFamily="18" charset="2"/>
        <a:buChar char=""/>
        <a:defRPr sz="6720" kern="1200">
          <a:solidFill>
            <a:schemeClr val="tx1">
              <a:lumMod val="85000"/>
              <a:lumOff val="15000"/>
            </a:schemeClr>
          </a:solidFill>
          <a:latin typeface="+mn-lt"/>
          <a:ea typeface="+mn-ea"/>
          <a:cs typeface="+mn-cs"/>
        </a:defRPr>
      </a:lvl3pPr>
      <a:lvl4pPr marL="4828032" indent="-877824" algn="l" defTabSz="4389120" rtl="0" eaLnBrk="1" latinLnBrk="0" hangingPunct="1">
        <a:lnSpc>
          <a:spcPct val="90000"/>
        </a:lnSpc>
        <a:spcBef>
          <a:spcPts val="1440"/>
        </a:spcBef>
        <a:spcAft>
          <a:spcPts val="1440"/>
        </a:spcAft>
        <a:buClr>
          <a:schemeClr val="accent1"/>
        </a:buClr>
        <a:buFont typeface="Wingdings 2" pitchFamily="18" charset="2"/>
        <a:buChar char=""/>
        <a:defRPr sz="6720" kern="1200">
          <a:solidFill>
            <a:schemeClr val="tx1">
              <a:lumMod val="85000"/>
              <a:lumOff val="15000"/>
            </a:schemeClr>
          </a:solidFill>
          <a:latin typeface="+mn-lt"/>
          <a:ea typeface="+mn-ea"/>
          <a:cs typeface="+mn-cs"/>
        </a:defRPr>
      </a:lvl4pPr>
      <a:lvl5pPr marL="6144768" indent="-877824" algn="l" defTabSz="4389120" rtl="0" eaLnBrk="1" latinLnBrk="0" hangingPunct="1">
        <a:lnSpc>
          <a:spcPct val="90000"/>
        </a:lnSpc>
        <a:spcBef>
          <a:spcPts val="1440"/>
        </a:spcBef>
        <a:spcAft>
          <a:spcPts val="1440"/>
        </a:spcAft>
        <a:buClr>
          <a:schemeClr val="accent1"/>
        </a:buClr>
        <a:buFont typeface="Wingdings 2" pitchFamily="18" charset="2"/>
        <a:buChar char=""/>
        <a:defRPr sz="6720" kern="1200">
          <a:solidFill>
            <a:schemeClr val="tx1">
              <a:lumMod val="85000"/>
              <a:lumOff val="15000"/>
            </a:schemeClr>
          </a:solidFill>
          <a:latin typeface="+mn-lt"/>
          <a:ea typeface="+mn-ea"/>
          <a:cs typeface="+mn-cs"/>
        </a:defRPr>
      </a:lvl5pPr>
      <a:lvl6pPr marL="7680000" indent="-1097280" algn="l" defTabSz="4389120" rtl="0" eaLnBrk="1" latinLnBrk="0" hangingPunct="1">
        <a:lnSpc>
          <a:spcPct val="90000"/>
        </a:lnSpc>
        <a:spcBef>
          <a:spcPts val="1440"/>
        </a:spcBef>
        <a:spcAft>
          <a:spcPts val="1440"/>
        </a:spcAft>
        <a:buClr>
          <a:schemeClr val="accent1"/>
        </a:buClr>
        <a:buFont typeface="Wingdings 2" pitchFamily="18" charset="2"/>
        <a:buChar char=""/>
        <a:defRPr sz="6720" kern="1200">
          <a:solidFill>
            <a:schemeClr val="tx1">
              <a:lumMod val="85000"/>
              <a:lumOff val="15000"/>
            </a:schemeClr>
          </a:solidFill>
          <a:latin typeface="+mn-lt"/>
          <a:ea typeface="+mn-ea"/>
          <a:cs typeface="+mn-cs"/>
        </a:defRPr>
      </a:lvl6pPr>
      <a:lvl7pPr marL="9120000" indent="-1097280" algn="l" defTabSz="4389120" rtl="0" eaLnBrk="1" latinLnBrk="0" hangingPunct="1">
        <a:lnSpc>
          <a:spcPct val="90000"/>
        </a:lnSpc>
        <a:spcBef>
          <a:spcPts val="1440"/>
        </a:spcBef>
        <a:spcAft>
          <a:spcPts val="1440"/>
        </a:spcAft>
        <a:buClr>
          <a:schemeClr val="accent1"/>
        </a:buClr>
        <a:buFont typeface="Wingdings 2" pitchFamily="18" charset="2"/>
        <a:buChar char=""/>
        <a:defRPr sz="6720" kern="1200">
          <a:solidFill>
            <a:schemeClr val="tx1">
              <a:lumMod val="85000"/>
              <a:lumOff val="15000"/>
            </a:schemeClr>
          </a:solidFill>
          <a:latin typeface="+mn-lt"/>
          <a:ea typeface="+mn-ea"/>
          <a:cs typeface="+mn-cs"/>
        </a:defRPr>
      </a:lvl7pPr>
      <a:lvl8pPr marL="10560000" indent="-1097280" algn="l" defTabSz="4389120" rtl="0" eaLnBrk="1" latinLnBrk="0" hangingPunct="1">
        <a:lnSpc>
          <a:spcPct val="90000"/>
        </a:lnSpc>
        <a:spcBef>
          <a:spcPts val="1440"/>
        </a:spcBef>
        <a:spcAft>
          <a:spcPts val="1440"/>
        </a:spcAft>
        <a:buClr>
          <a:schemeClr val="accent1"/>
        </a:buClr>
        <a:buFont typeface="Wingdings 2" pitchFamily="18" charset="2"/>
        <a:buChar char=""/>
        <a:defRPr sz="6720" kern="1200">
          <a:solidFill>
            <a:schemeClr val="tx1">
              <a:lumMod val="85000"/>
              <a:lumOff val="15000"/>
            </a:schemeClr>
          </a:solidFill>
          <a:latin typeface="+mn-lt"/>
          <a:ea typeface="+mn-ea"/>
          <a:cs typeface="+mn-cs"/>
        </a:defRPr>
      </a:lvl8pPr>
      <a:lvl9pPr marL="12000000" indent="-1097280" algn="l" defTabSz="4389120" rtl="0" eaLnBrk="1" latinLnBrk="0" hangingPunct="1">
        <a:lnSpc>
          <a:spcPct val="90000"/>
        </a:lnSpc>
        <a:spcBef>
          <a:spcPts val="1440"/>
        </a:spcBef>
        <a:spcAft>
          <a:spcPts val="1440"/>
        </a:spcAft>
        <a:buClr>
          <a:schemeClr val="accent1"/>
        </a:buClr>
        <a:buFont typeface="Wingdings 2" pitchFamily="18" charset="2"/>
        <a:buChar char=""/>
        <a:defRPr sz="6720" kern="1200">
          <a:solidFill>
            <a:schemeClr val="tx1">
              <a:lumMod val="85000"/>
              <a:lumOff val="15000"/>
            </a:schemeClr>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Text Box 13"/>
          <p:cNvSpPr txBox="1">
            <a:spLocks noChangeArrowheads="1"/>
          </p:cNvSpPr>
          <p:nvPr/>
        </p:nvSpPr>
        <p:spPr bwMode="auto">
          <a:xfrm>
            <a:off x="912813" y="29251275"/>
            <a:ext cx="7313612" cy="27416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sz="2800"/>
              <a:t>&lt;your name&gt;</a:t>
            </a:r>
          </a:p>
          <a:p>
            <a:r>
              <a:rPr lang="en-US" sz="2800"/>
              <a:t>&lt;organization name&gt;</a:t>
            </a:r>
          </a:p>
          <a:p>
            <a:r>
              <a:rPr lang="en-US" sz="2800"/>
              <a:t>Email: </a:t>
            </a:r>
          </a:p>
          <a:p>
            <a:r>
              <a:rPr lang="en-US" sz="2800"/>
              <a:t>Phone: </a:t>
            </a:r>
          </a:p>
          <a:p>
            <a:r>
              <a:rPr lang="en-US" sz="2800"/>
              <a:t>Website: </a:t>
            </a:r>
          </a:p>
        </p:txBody>
      </p:sp>
      <p:sp>
        <p:nvSpPr>
          <p:cNvPr id="2062" name="Text Box 14"/>
          <p:cNvSpPr txBox="1">
            <a:spLocks noChangeArrowheads="1"/>
          </p:cNvSpPr>
          <p:nvPr/>
        </p:nvSpPr>
        <p:spPr bwMode="auto">
          <a:xfrm>
            <a:off x="914400" y="6858000"/>
            <a:ext cx="7313613" cy="111982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spAutoFit/>
          </a:bodyPr>
          <a:lstStyle/>
          <a:p>
            <a:r>
              <a:rPr lang="en-US" dirty="0"/>
              <a:t>Click here to insert your Abstract text. Type it in or copy and paste from your Word document or other source.</a:t>
            </a:r>
          </a:p>
          <a:p>
            <a:endParaRPr lang="en-US" dirty="0"/>
          </a:p>
          <a:p>
            <a:r>
              <a:rPr lang="en-US" dirty="0"/>
              <a:t>This text box will automatically re-size to your text.</a:t>
            </a:r>
          </a:p>
          <a:p>
            <a:endParaRPr lang="en-US" dirty="0"/>
          </a:p>
          <a:p>
            <a:r>
              <a:rPr lang="en-US" dirty="0"/>
              <a:t>To change the border style of this text box: Double-click on the dashed border, select ‘Colors and Lines’, and change the border to solid or whatever style/color you like. Or ‘No Line’ to remove the border altogether.</a:t>
            </a:r>
          </a:p>
          <a:p>
            <a:endParaRPr lang="en-US" dirty="0"/>
          </a:p>
          <a:p>
            <a:r>
              <a:rPr lang="en-US" dirty="0"/>
              <a:t>To change the font style of this text box: Click on the border once to highlight the entire text box, then select a different font or font size that suits you. This text is in Arial 32pt and is easily readable up to 6 feet away on a 36” x 48” poster. Try to stay between 28pt – 40pt for best viewing.</a:t>
            </a:r>
          </a:p>
        </p:txBody>
      </p:sp>
      <p:sp>
        <p:nvSpPr>
          <p:cNvPr id="2063" name="Text Box 15"/>
          <p:cNvSpPr txBox="1">
            <a:spLocks noChangeArrowheads="1"/>
          </p:cNvSpPr>
          <p:nvPr/>
        </p:nvSpPr>
        <p:spPr bwMode="auto">
          <a:xfrm>
            <a:off x="0" y="0"/>
            <a:ext cx="438769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dirty="0">
                <a:latin typeface="Impact" pitchFamily="34" charset="0"/>
              </a:rPr>
              <a:t>TEMPLATE PROVIDED BY GENIGRAPHICS – 800.790.4001</a:t>
            </a:r>
          </a:p>
          <a:p>
            <a:pPr algn="ctr"/>
            <a:r>
              <a:rPr lang="en-US" sz="8000" dirty="0">
                <a:latin typeface="Impact" pitchFamily="34" charset="0"/>
              </a:rPr>
              <a:t>REPLACE THIS TEXT WITH YOUR TITLE</a:t>
            </a:r>
          </a:p>
        </p:txBody>
      </p:sp>
      <p:sp>
        <p:nvSpPr>
          <p:cNvPr id="2067" name="Text Box 19"/>
          <p:cNvSpPr txBox="1">
            <a:spLocks noChangeArrowheads="1"/>
          </p:cNvSpPr>
          <p:nvPr/>
        </p:nvSpPr>
        <p:spPr bwMode="auto">
          <a:xfrm>
            <a:off x="21023263" y="6854825"/>
            <a:ext cx="10969625" cy="146097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b="1" dirty="0" err="1"/>
              <a:t>Genigraphics</a:t>
            </a:r>
            <a:r>
              <a:rPr lang="en-US" dirty="0"/>
              <a:t> has provided this template to assist in preparation of a medical or scientific research poster. The dimensions are set to 36” high by 48” wide but prints can also be scaled up proportionally as large as 54” high by 72” wide. When you order your print we will know to scale the original file to the size you specify.</a:t>
            </a:r>
          </a:p>
          <a:p>
            <a:endParaRPr lang="en-US" dirty="0"/>
          </a:p>
          <a:p>
            <a:r>
              <a:rPr lang="en-US" dirty="0"/>
              <a:t>For other sizes, visit us  at </a:t>
            </a:r>
            <a:r>
              <a:rPr lang="en-US" b="1" dirty="0"/>
              <a:t>www.genigraphics.com</a:t>
            </a:r>
            <a:r>
              <a:rPr lang="en-US" dirty="0"/>
              <a:t> or send an email request to </a:t>
            </a:r>
            <a:r>
              <a:rPr lang="en-US" b="1" dirty="0"/>
              <a:t>info@genigraphics.com</a:t>
            </a:r>
            <a:r>
              <a:rPr lang="en-US" dirty="0"/>
              <a:t> or give us a call toll free at </a:t>
            </a:r>
            <a:r>
              <a:rPr lang="en-US" b="1" dirty="0"/>
              <a:t>1.800.790.4001</a:t>
            </a:r>
            <a:r>
              <a:rPr lang="en-US" dirty="0"/>
              <a:t>.</a:t>
            </a:r>
          </a:p>
          <a:p>
            <a:endParaRPr lang="en-US" b="1" dirty="0">
              <a:solidFill>
                <a:srgbClr val="CC0000"/>
              </a:solidFill>
            </a:endParaRPr>
          </a:p>
          <a:p>
            <a:r>
              <a:rPr lang="en-US" b="1" dirty="0">
                <a:solidFill>
                  <a:srgbClr val="CC0000"/>
                </a:solidFill>
              </a:rPr>
              <a:t>The various elements and text boxes included in this template are examples of what we commonly see on posters of this kind. They are simply placeholders and you should feel free to add, delete, re-arrange, re-name, or re-size as best suits your needs.</a:t>
            </a:r>
          </a:p>
          <a:p>
            <a:endParaRPr lang="en-US" b="1" dirty="0">
              <a:solidFill>
                <a:srgbClr val="CC0000"/>
              </a:solidFill>
            </a:endParaRPr>
          </a:p>
          <a:p>
            <a:r>
              <a:rPr lang="en-US" dirty="0"/>
              <a:t>Choose </a:t>
            </a:r>
            <a:r>
              <a:rPr lang="en-US" dirty="0" err="1"/>
              <a:t>Genigraphics</a:t>
            </a:r>
            <a:r>
              <a:rPr lang="en-US" dirty="0"/>
              <a:t> to print your poster and we will perform a free design review and advise you if we see anything that may be a concern for printing.</a:t>
            </a:r>
          </a:p>
          <a:p>
            <a:endParaRPr lang="en-US" dirty="0"/>
          </a:p>
          <a:p>
            <a:r>
              <a:rPr lang="en-US" dirty="0"/>
              <a:t>We print directly from PowerPoint so your poster will look just like it does on screen. Other printing outlets (Kinko’s, for example) convert your file to another format prior to printing. This can result in elements shifting, loss of effects, or altered colors. By printing from the same version of PowerPoint that your file was created in, </a:t>
            </a:r>
            <a:r>
              <a:rPr lang="en-US" dirty="0" err="1"/>
              <a:t>Genigraphics</a:t>
            </a:r>
            <a:r>
              <a:rPr lang="en-US" dirty="0"/>
              <a:t> gives you the most accurate reproduction available.</a:t>
            </a:r>
          </a:p>
        </p:txBody>
      </p:sp>
      <p:sp>
        <p:nvSpPr>
          <p:cNvPr id="2068" name="Text Box 20"/>
          <p:cNvSpPr txBox="1">
            <a:spLocks noChangeArrowheads="1"/>
          </p:cNvSpPr>
          <p:nvPr/>
        </p:nvSpPr>
        <p:spPr bwMode="auto">
          <a:xfrm>
            <a:off x="32907288" y="6854825"/>
            <a:ext cx="10055225" cy="118840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dirty="0"/>
              <a:t>Click here to insert your Introduction text. Type it in or copy and paste from your Word document or other source. Click once on the dashed border to highlight then drag the bottom edge up to fit. Or change the font size to fill the box. </a:t>
            </a:r>
          </a:p>
          <a:p>
            <a:endParaRPr lang="en-US" dirty="0"/>
          </a:p>
          <a:p>
            <a:r>
              <a:rPr lang="en-US" dirty="0"/>
              <a:t>Double-click the border and select ‘Text Box’, then check “Resize AutoShape to Fit Text” to have the box automatically re-size to your text.</a:t>
            </a:r>
          </a:p>
          <a:p>
            <a:endParaRPr lang="en-US" dirty="0"/>
          </a:p>
          <a:p>
            <a:r>
              <a:rPr lang="en-US" dirty="0"/>
              <a:t>To change the border style of this text box: Double-click on the dashed border, select ‘Colors and Lines’, and change the border to solid or whatever style/color you like. Or ‘No Line’ to remove the border altogether.</a:t>
            </a:r>
          </a:p>
          <a:p>
            <a:endParaRPr lang="en-US" dirty="0"/>
          </a:p>
          <a:p>
            <a:r>
              <a:rPr lang="en-US" dirty="0"/>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a:p>
            <a:endParaRPr lang="en-US" dirty="0"/>
          </a:p>
        </p:txBody>
      </p:sp>
      <p:sp>
        <p:nvSpPr>
          <p:cNvPr id="2069" name="Text Box 21"/>
          <p:cNvSpPr txBox="1">
            <a:spLocks noChangeArrowheads="1"/>
          </p:cNvSpPr>
          <p:nvPr/>
        </p:nvSpPr>
        <p:spPr bwMode="auto">
          <a:xfrm>
            <a:off x="10055225" y="20110450"/>
            <a:ext cx="10055225" cy="118840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dirty="0"/>
              <a:t>Click here to insert your Introduction text. Type it in or copy and paste from your Word document or other source. Click once on the dashed border to highlight then drag the bottom edge up to fit. Or change the font size to fill the box. </a:t>
            </a:r>
          </a:p>
          <a:p>
            <a:endParaRPr lang="en-US" dirty="0"/>
          </a:p>
          <a:p>
            <a:r>
              <a:rPr lang="en-US" dirty="0"/>
              <a:t>Double-click the border and select ‘Text Box’, then check “Resize AutoShape to Fit Text” to have the box automatically re-size to your text.</a:t>
            </a:r>
          </a:p>
          <a:p>
            <a:endParaRPr lang="en-US" dirty="0"/>
          </a:p>
          <a:p>
            <a:r>
              <a:rPr lang="en-US" dirty="0"/>
              <a:t>To change the border style of this text box: Double-click on the dashed border, select ‘Colors and Lines’, and change the border to solid or whatever style/color you like. Or ‘No Line’ to remove the border altogether.</a:t>
            </a:r>
          </a:p>
          <a:p>
            <a:endParaRPr lang="en-US" dirty="0"/>
          </a:p>
          <a:p>
            <a:r>
              <a:rPr lang="en-US" dirty="0"/>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a:p>
            <a:endParaRPr lang="en-US" dirty="0"/>
          </a:p>
          <a:p>
            <a:endParaRPr lang="en-US" dirty="0"/>
          </a:p>
        </p:txBody>
      </p:sp>
      <p:sp>
        <p:nvSpPr>
          <p:cNvPr id="2070" name="Text Box 22"/>
          <p:cNvSpPr txBox="1">
            <a:spLocks noChangeArrowheads="1"/>
          </p:cNvSpPr>
          <p:nvPr/>
        </p:nvSpPr>
        <p:spPr bwMode="auto">
          <a:xfrm>
            <a:off x="32907288" y="20110450"/>
            <a:ext cx="10055225" cy="50276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a:t>Click here to insert your Conclusions text. Type it in or copy and paste from your Word document or other source. </a:t>
            </a:r>
          </a:p>
          <a:p>
            <a:endParaRPr lang="en-US"/>
          </a:p>
          <a:p>
            <a:r>
              <a:rPr lang="en-US"/>
              <a:t>Click on the border once to highlight and select a different font or font size that suits you. This text is in Arial 32pt and is easily readable up to 6 feet away. Try to stay between 28pt – 40pt for best viewing.</a:t>
            </a:r>
          </a:p>
        </p:txBody>
      </p:sp>
      <p:sp>
        <p:nvSpPr>
          <p:cNvPr id="2066" name="Text Box 18"/>
          <p:cNvSpPr txBox="1">
            <a:spLocks noChangeArrowheads="1"/>
          </p:cNvSpPr>
          <p:nvPr/>
        </p:nvSpPr>
        <p:spPr bwMode="auto">
          <a:xfrm>
            <a:off x="10055225" y="6854825"/>
            <a:ext cx="10055225" cy="118840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dirty="0"/>
              <a:t>Click here to insert your Introduction text. Type it in or copy and paste from your Word document or other source. Click once on the dashed border to highlight then drag the bottom edge up to fit. Or change the font size to fill the box. </a:t>
            </a:r>
          </a:p>
          <a:p>
            <a:endParaRPr lang="en-US" dirty="0"/>
          </a:p>
          <a:p>
            <a:r>
              <a:rPr lang="en-US" dirty="0"/>
              <a:t>Double-click the border and select ‘Text Box’, then check “Resize AutoShape to Fit Text” to have the box automatically re-size to your text.</a:t>
            </a:r>
          </a:p>
          <a:p>
            <a:endParaRPr lang="en-US" dirty="0"/>
          </a:p>
          <a:p>
            <a:r>
              <a:rPr lang="en-US" dirty="0"/>
              <a:t>To change the border style of this text box: Double-click on the dashed border, select ‘Colors and Lines’, and change the border to solid or whatever style/color you like. Or ‘No Line’ to remove the border altogether.</a:t>
            </a:r>
          </a:p>
          <a:p>
            <a:endParaRPr lang="en-US" dirty="0"/>
          </a:p>
          <a:p>
            <a:r>
              <a:rPr lang="en-US" dirty="0"/>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p:txBody>
      </p:sp>
      <p:sp>
        <p:nvSpPr>
          <p:cNvPr id="2071" name="Text Box 23"/>
          <p:cNvSpPr txBox="1">
            <a:spLocks noChangeArrowheads="1"/>
          </p:cNvSpPr>
          <p:nvPr/>
        </p:nvSpPr>
        <p:spPr bwMode="auto">
          <a:xfrm>
            <a:off x="10058400"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INTRODUCTION</a:t>
            </a:r>
          </a:p>
        </p:txBody>
      </p:sp>
      <p:sp>
        <p:nvSpPr>
          <p:cNvPr id="2073" name="Text Box 25"/>
          <p:cNvSpPr txBox="1">
            <a:spLocks noChangeArrowheads="1"/>
          </p:cNvSpPr>
          <p:nvPr/>
        </p:nvSpPr>
        <p:spPr bwMode="auto">
          <a:xfrm>
            <a:off x="10058400" y="1873885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METHODS AND MATERIALS</a:t>
            </a:r>
          </a:p>
        </p:txBody>
      </p:sp>
      <p:sp>
        <p:nvSpPr>
          <p:cNvPr id="2074" name="Text Box 26"/>
          <p:cNvSpPr txBox="1">
            <a:spLocks noChangeArrowheads="1"/>
          </p:cNvSpPr>
          <p:nvPr/>
        </p:nvSpPr>
        <p:spPr bwMode="auto">
          <a:xfrm>
            <a:off x="32907288" y="26508075"/>
            <a:ext cx="10055225" cy="54848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2400"/>
              <a:t>Click here to insert your References. Type it in or copy and paste from your Word document or other source.</a:t>
            </a:r>
          </a:p>
          <a:p>
            <a:pPr>
              <a:spcAft>
                <a:spcPct val="50000"/>
              </a:spcAft>
              <a:buFontTx/>
              <a:buAutoNum type="arabicPeriod"/>
            </a:pPr>
            <a:r>
              <a:rPr lang="en-US" sz="2400"/>
              <a:t>Click on the border once to highlight and select a different font or font size that suits you. This text is in Arial 24pt and is easily readable up to 4 feet away. Try to stay between 18pt – 28pt for best viewing.</a:t>
            </a:r>
          </a:p>
          <a:p>
            <a:pPr>
              <a:spcAft>
                <a:spcPct val="50000"/>
              </a:spcAft>
              <a:buFontTx/>
              <a:buAutoNum type="arabicPeriod"/>
            </a:pPr>
            <a:r>
              <a:rPr lang="en-US" sz="2400"/>
              <a:t>The line spacing is set to add one-half of a line height after each entry. Select ‘Format, Line Spacing’ to adjust this setting.</a:t>
            </a:r>
          </a:p>
        </p:txBody>
      </p:sp>
      <p:sp>
        <p:nvSpPr>
          <p:cNvPr id="2075" name="Text Box 27"/>
          <p:cNvSpPr txBox="1">
            <a:spLocks noChangeArrowheads="1"/>
          </p:cNvSpPr>
          <p:nvPr/>
        </p:nvSpPr>
        <p:spPr bwMode="auto">
          <a:xfrm>
            <a:off x="32907288" y="1873885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CONCLUSIONS</a:t>
            </a:r>
          </a:p>
        </p:txBody>
      </p:sp>
      <p:sp>
        <p:nvSpPr>
          <p:cNvPr id="2076" name="Text Box 28"/>
          <p:cNvSpPr txBox="1">
            <a:spLocks noChangeArrowheads="1"/>
          </p:cNvSpPr>
          <p:nvPr/>
        </p:nvSpPr>
        <p:spPr bwMode="auto">
          <a:xfrm>
            <a:off x="32907288"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DISCUSSION</a:t>
            </a:r>
          </a:p>
        </p:txBody>
      </p:sp>
      <p:sp>
        <p:nvSpPr>
          <p:cNvPr id="2077" name="Text Box 29"/>
          <p:cNvSpPr txBox="1">
            <a:spLocks noChangeArrowheads="1"/>
          </p:cNvSpPr>
          <p:nvPr/>
        </p:nvSpPr>
        <p:spPr bwMode="auto">
          <a:xfrm>
            <a:off x="21023263" y="5483225"/>
            <a:ext cx="10969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RESULTS</a:t>
            </a:r>
          </a:p>
        </p:txBody>
      </p:sp>
      <p:sp>
        <p:nvSpPr>
          <p:cNvPr id="2078" name="Text Box 30"/>
          <p:cNvSpPr txBox="1">
            <a:spLocks noChangeArrowheads="1"/>
          </p:cNvSpPr>
          <p:nvPr/>
        </p:nvSpPr>
        <p:spPr bwMode="auto">
          <a:xfrm>
            <a:off x="32907288" y="25138063"/>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REFERENCES</a:t>
            </a:r>
          </a:p>
        </p:txBody>
      </p:sp>
      <p:graphicFrame>
        <p:nvGraphicFramePr>
          <p:cNvPr id="2107" name="Object 59"/>
          <p:cNvGraphicFramePr>
            <a:graphicFrameLocks noChangeAspect="1"/>
          </p:cNvGraphicFramePr>
          <p:nvPr/>
        </p:nvGraphicFramePr>
        <p:xfrm>
          <a:off x="20802600" y="27160538"/>
          <a:ext cx="5181600" cy="4157662"/>
        </p:xfrm>
        <a:graphic>
          <a:graphicData uri="http://schemas.openxmlformats.org/presentationml/2006/ole">
            <mc:AlternateContent xmlns:mc="http://schemas.openxmlformats.org/markup-compatibility/2006">
              <mc:Choice xmlns:v="urn:schemas-microsoft-com:vml" Requires="v">
                <p:oleObj spid="_x0000_s2172" name="Chart" r:id="rId3" imgW="11792111" imgH="11791801" progId="MSGraph.Chart.8">
                  <p:embed followColorScheme="full"/>
                </p:oleObj>
              </mc:Choice>
              <mc:Fallback>
                <p:oleObj name="Chart" r:id="rId3" imgW="11792111" imgH="11791801" progId="MSGraph.Chart.8">
                  <p:embed followColorScheme="full"/>
                  <p:pic>
                    <p:nvPicPr>
                      <p:cNvPr id="0" name="Object 59"/>
                      <p:cNvPicPr>
                        <a:picLocks noChangeAspect="1" noChangeArrowheads="1"/>
                      </p:cNvPicPr>
                      <p:nvPr/>
                    </p:nvPicPr>
                    <p:blipFill>
                      <a:blip r:embed="rId4"/>
                      <a:srcRect/>
                      <a:stretch>
                        <a:fillRect/>
                      </a:stretch>
                    </p:blipFill>
                    <p:spPr bwMode="auto">
                      <a:xfrm>
                        <a:off x="20802600" y="27160538"/>
                        <a:ext cx="5181600" cy="415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8" name="Group 110"/>
          <p:cNvGraphicFramePr>
            <a:graphicFrameLocks noGrp="1"/>
          </p:cNvGraphicFramePr>
          <p:nvPr/>
        </p:nvGraphicFramePr>
        <p:xfrm>
          <a:off x="26517600" y="27236738"/>
          <a:ext cx="5410200" cy="3810002"/>
        </p:xfrm>
        <a:graphic>
          <a:graphicData uri="http://schemas.openxmlformats.org/drawingml/2006/table">
            <a:tbl>
              <a:tblPr/>
              <a:tblGrid>
                <a:gridCol w="1754188">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2812">
                  <a:extLst>
                    <a:ext uri="{9D8B030D-6E8A-4147-A177-3AD203B41FA5}">
                      <a16:colId xmlns:a16="http://schemas.microsoft.com/office/drawing/2014/main" val="20002"/>
                    </a:ext>
                  </a:extLst>
                </a:gridCol>
                <a:gridCol w="912813">
                  <a:extLst>
                    <a:ext uri="{9D8B030D-6E8A-4147-A177-3AD203B41FA5}">
                      <a16:colId xmlns:a16="http://schemas.microsoft.com/office/drawing/2014/main" val="20003"/>
                    </a:ext>
                  </a:extLst>
                </a:gridCol>
                <a:gridCol w="915987">
                  <a:extLst>
                    <a:ext uri="{9D8B030D-6E8A-4147-A177-3AD203B41FA5}">
                      <a16:colId xmlns:a16="http://schemas.microsoft.com/office/drawing/2014/main" val="20004"/>
                    </a:ext>
                  </a:extLst>
                </a:gridCol>
              </a:tblGrid>
              <a:tr h="887413">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3183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Patient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28663">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Patient 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31838">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Patient 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30250">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Patient 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159" name="Text Box 111"/>
          <p:cNvSpPr txBox="1">
            <a:spLocks noChangeArrowheads="1"/>
          </p:cNvSpPr>
          <p:nvPr/>
        </p:nvSpPr>
        <p:spPr bwMode="auto">
          <a:xfrm>
            <a:off x="21428075" y="31434088"/>
            <a:ext cx="393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Chart 1.</a:t>
            </a:r>
            <a:r>
              <a:rPr lang="en-US" sz="2400"/>
              <a:t> Label in 24pt Arial.</a:t>
            </a:r>
          </a:p>
        </p:txBody>
      </p:sp>
      <p:sp>
        <p:nvSpPr>
          <p:cNvPr id="2160" name="Text Box 112"/>
          <p:cNvSpPr txBox="1">
            <a:spLocks noChangeArrowheads="1"/>
          </p:cNvSpPr>
          <p:nvPr/>
        </p:nvSpPr>
        <p:spPr bwMode="auto">
          <a:xfrm>
            <a:off x="27279600" y="31434088"/>
            <a:ext cx="392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Table 1.</a:t>
            </a:r>
            <a:r>
              <a:rPr lang="en-US" sz="2400"/>
              <a:t> Label in 24pt Arial.</a:t>
            </a:r>
          </a:p>
        </p:txBody>
      </p:sp>
      <p:pic>
        <p:nvPicPr>
          <p:cNvPr id="2162" name="Picture 114" descr="Pictur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23263" y="22251988"/>
            <a:ext cx="5027612"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3" name="Picture 115" descr="Pictur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65275" y="22251988"/>
            <a:ext cx="5027613"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4" name="Text Box 116"/>
          <p:cNvSpPr txBox="1">
            <a:spLocks noChangeArrowheads="1"/>
          </p:cNvSpPr>
          <p:nvPr/>
        </p:nvSpPr>
        <p:spPr bwMode="auto">
          <a:xfrm>
            <a:off x="21505863" y="25831800"/>
            <a:ext cx="40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Figure 1.</a:t>
            </a:r>
            <a:r>
              <a:rPr lang="en-US" sz="2400"/>
              <a:t> Label in 24pt Arial.</a:t>
            </a:r>
          </a:p>
        </p:txBody>
      </p:sp>
      <p:sp>
        <p:nvSpPr>
          <p:cNvPr id="2165" name="Text Box 117"/>
          <p:cNvSpPr txBox="1">
            <a:spLocks noChangeArrowheads="1"/>
          </p:cNvSpPr>
          <p:nvPr/>
        </p:nvSpPr>
        <p:spPr bwMode="auto">
          <a:xfrm>
            <a:off x="27447875" y="25831800"/>
            <a:ext cx="40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a:t>Figure 2.</a:t>
            </a:r>
            <a:r>
              <a:rPr lang="en-US" sz="2400"/>
              <a:t> Label in 24pt Arial.</a:t>
            </a:r>
          </a:p>
        </p:txBody>
      </p:sp>
      <p:sp>
        <p:nvSpPr>
          <p:cNvPr id="2166" name="Text Box 118"/>
          <p:cNvSpPr txBox="1">
            <a:spLocks noChangeArrowheads="1"/>
          </p:cNvSpPr>
          <p:nvPr/>
        </p:nvSpPr>
        <p:spPr bwMode="auto">
          <a:xfrm>
            <a:off x="0" y="5483225"/>
            <a:ext cx="91408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ABSTRACT</a:t>
            </a:r>
          </a:p>
        </p:txBody>
      </p:sp>
      <p:sp>
        <p:nvSpPr>
          <p:cNvPr id="2167" name="Text Box 119"/>
          <p:cNvSpPr txBox="1">
            <a:spLocks noChangeArrowheads="1"/>
          </p:cNvSpPr>
          <p:nvPr/>
        </p:nvSpPr>
        <p:spPr bwMode="auto">
          <a:xfrm>
            <a:off x="0" y="27879675"/>
            <a:ext cx="91408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CONTACT</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554</TotalTime>
  <Words>1205</Words>
  <Application>Microsoft Office PowerPoint</Application>
  <PresentationFormat>Custom</PresentationFormat>
  <Paragraphs>70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Century Schoolbook</vt:lpstr>
      <vt:lpstr>Impact</vt:lpstr>
      <vt:lpstr>Wingdings 2</vt:lpstr>
      <vt:lpstr>View</vt:lpstr>
      <vt:lpstr>Chart</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36 x 48 - A</dc:title>
  <dc:creator>Genigraphics 800.790.4001</dc:creator>
  <dc:description>To order poster prints visit us at www.genigraphics.com</dc:description>
  <cp:lastModifiedBy>Chris4</cp:lastModifiedBy>
  <cp:revision>22</cp:revision>
  <dcterms:created xsi:type="dcterms:W3CDTF">2008-05-03T03:01:56Z</dcterms:created>
  <dcterms:modified xsi:type="dcterms:W3CDTF">2017-01-25T15:52:49Z</dcterms:modified>
</cp:coreProperties>
</file>