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4660"/>
  </p:normalViewPr>
  <p:slideViewPr>
    <p:cSldViewPr>
      <p:cViewPr varScale="1">
        <p:scale>
          <a:sx n="17" d="100"/>
          <a:sy n="17" d="100"/>
        </p:scale>
        <p:origin x="1380" y="8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2/1/2017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mailto:n00931863@ospreys.unf.edu"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16659356" y="304800"/>
            <a:ext cx="12330113" cy="3316877"/>
          </a:xfrm>
          <a:prstGeom prst="rect">
            <a:avLst/>
          </a:prstGeom>
          <a:noFill/>
          <a:ln w="9525">
            <a:noFill/>
            <a:miter lim="800000"/>
            <a:headEnd/>
            <a:tailEnd/>
          </a:ln>
          <a:effectLst/>
          <a:extLst/>
        </p:spPr>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8000" dirty="0">
                <a:ln w="34925" cap="rnd" cmpd="sng">
                  <a:solidFill>
                    <a:srgbClr val="6F6F74"/>
                  </a:solidFill>
                </a:ln>
                <a:solidFill>
                  <a:srgbClr val="FFFFFF"/>
                </a:solidFill>
                <a:latin typeface="Impact" pitchFamily="34" charset="0"/>
              </a:rPr>
              <a:t>NEAR FIELD </a:t>
            </a:r>
          </a:p>
          <a:p>
            <a:pPr algn="ctr"/>
            <a:r>
              <a:rPr lang="en-US" sz="8000" dirty="0">
                <a:ln w="34925" cap="rnd" cmpd="sng">
                  <a:solidFill>
                    <a:srgbClr val="6F6F74"/>
                  </a:solidFill>
                </a:ln>
                <a:solidFill>
                  <a:srgbClr val="FFFFFF"/>
                </a:solidFill>
                <a:latin typeface="Impact" pitchFamily="34" charset="0"/>
              </a:rPr>
              <a:t>COMMUNICATION</a:t>
            </a:r>
          </a:p>
          <a:p>
            <a:pPr algn="ctr"/>
            <a:r>
              <a:rPr lang="en-US" sz="8000" dirty="0">
                <a:ln w="34925" cap="rnd" cmpd="sng">
                  <a:solidFill>
                    <a:srgbClr val="6F6F74"/>
                  </a:solidFill>
                </a:ln>
                <a:solidFill>
                  <a:srgbClr val="FFFFFF"/>
                </a:solidFill>
                <a:latin typeface="Impact" pitchFamily="34" charset="0"/>
              </a:rPr>
              <a:t>( NFC )</a:t>
            </a:r>
          </a:p>
        </p:txBody>
      </p:sp>
      <p:sp>
        <p:nvSpPr>
          <p:cNvPr id="28" name="Text Box 26"/>
          <p:cNvSpPr txBox="1">
            <a:spLocks noChangeArrowheads="1"/>
          </p:cNvSpPr>
          <p:nvPr/>
        </p:nvSpPr>
        <p:spPr bwMode="auto">
          <a:xfrm>
            <a:off x="29260801" y="19738688"/>
            <a:ext cx="14288088" cy="636285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2400" kern="0" dirty="0"/>
              <a:t>M. Roland and J. Langer, "Digital Signature Records for the NFC Data Exchange Format," 2010 Second International Workshop on Near Field Communication, Monaco, 2010, pp. 71-76. </a:t>
            </a:r>
            <a:r>
              <a:rPr lang="en-US" sz="2400" kern="0" dirty="0" err="1"/>
              <a:t>doi</a:t>
            </a:r>
            <a:r>
              <a:rPr lang="en-US" sz="2400" kern="0" dirty="0"/>
              <a:t>: 10.1109/NFC.2010.10</a:t>
            </a:r>
          </a:p>
          <a:p>
            <a:pPr marL="457200" lvl="0" indent="-457200" defTabSz="457200">
              <a:spcAft>
                <a:spcPct val="50000"/>
              </a:spcAft>
              <a:buFont typeface="+mj-lt"/>
              <a:buAutoNum type="arabicPeriod"/>
              <a:defRPr/>
            </a:pPr>
            <a:r>
              <a:rPr lang="en-US" sz="2400" kern="0" dirty="0"/>
              <a:t>electrical 4 u, "Air core transformer," 2011. [Online]. Available: http://www.electrical4u.com/air-core-transformer/. Accessed: Feb. 1,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38000575" y="18368676"/>
            <a:ext cx="5548313" cy="117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atin typeface="Impact" pitchFamily="34" charset="0"/>
              </a:rPr>
              <a:t>REFERENCES</a:t>
            </a:r>
          </a:p>
        </p:txBody>
      </p:sp>
      <p:pic>
        <p:nvPicPr>
          <p:cNvPr id="34" name="Picture 33" descr="NFC Forum"/>
          <p:cNvPicPr preferRelativeResize="0">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1803" y="30283642"/>
            <a:ext cx="5916261" cy="2495645"/>
          </a:xfrm>
          <a:prstGeom prst="rect">
            <a:avLst/>
          </a:prstGeom>
          <a:noFill/>
          <a:ln>
            <a:noFill/>
          </a:ln>
        </p:spPr>
      </p:pic>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3293" y="11930622"/>
            <a:ext cx="4455595" cy="6054738"/>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10" y="179691"/>
            <a:ext cx="5952005" cy="32702614"/>
          </a:xfrm>
          <a:prstGeom prst="rect">
            <a:avLst/>
          </a:prstGeom>
        </p:spPr>
      </p:pic>
      <p:sp>
        <p:nvSpPr>
          <p:cNvPr id="25" name="Text Box 18"/>
          <p:cNvSpPr txBox="1">
            <a:spLocks noChangeArrowheads="1"/>
          </p:cNvSpPr>
          <p:nvPr/>
        </p:nvSpPr>
        <p:spPr bwMode="auto">
          <a:xfrm>
            <a:off x="7741376" y="4617519"/>
            <a:ext cx="5784850" cy="6858000"/>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Click here to insert your Introduction text. Type it in or copy and paste from your Word document or other source. Click once on the dashed border to highlight then drag the bottom edge up to fit. Or change the font size to fill the box.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Double-click the border and select ‘Text Box’, then check “Resize AutoShape to Fit Text” to have the box automatically re-size to your text.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border style of this text box: Double-click on the dashed border, select ‘Colors and Lines’, and change the border to solid or whatever style/color you like. Or ‘No Line’ to remove the border altogether.</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p:txBody>
      </p:sp>
      <p:sp>
        <p:nvSpPr>
          <p:cNvPr id="26" name="Text Box 23"/>
          <p:cNvSpPr txBox="1">
            <a:spLocks noChangeArrowheads="1"/>
          </p:cNvSpPr>
          <p:nvPr/>
        </p:nvSpPr>
        <p:spPr bwMode="auto">
          <a:xfrm>
            <a:off x="7741376" y="3249093"/>
            <a:ext cx="57880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atin typeface="Impact" pitchFamily="34" charset="0"/>
              </a:rPr>
              <a:t>INTRODUCTION</a:t>
            </a:r>
          </a:p>
        </p:txBody>
      </p:sp>
      <p:sp>
        <p:nvSpPr>
          <p:cNvPr id="43" name="Striped Right Arrow 42"/>
          <p:cNvSpPr/>
          <p:nvPr/>
        </p:nvSpPr>
        <p:spPr>
          <a:xfrm>
            <a:off x="6661803" y="14909069"/>
            <a:ext cx="33311650" cy="43434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741376" y="16289930"/>
            <a:ext cx="30198439" cy="1631216"/>
          </a:xfrm>
          <a:prstGeom prst="rect">
            <a:avLst/>
          </a:prstGeom>
          <a:noFill/>
          <a:ln>
            <a:noFill/>
          </a:ln>
        </p:spPr>
        <p:txBody>
          <a:bodyPr wrap="square">
            <a:spAutoFit/>
          </a:bodyPr>
          <a:lstStyle/>
          <a:p>
            <a:r>
              <a:rPr lang="en-US" sz="2000" dirty="0"/>
              <a:t>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a:t>
            </a:r>
            <a:endParaRPr lang="en-US" sz="700" dirty="0"/>
          </a:p>
        </p:txBody>
      </p:sp>
      <p:sp>
        <p:nvSpPr>
          <p:cNvPr id="44" name="Striped Right Arrow 43"/>
          <p:cNvSpPr/>
          <p:nvPr/>
        </p:nvSpPr>
        <p:spPr>
          <a:xfrm rot="10800000">
            <a:off x="5006788" y="11365768"/>
            <a:ext cx="34050922" cy="43434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052852" y="12791634"/>
            <a:ext cx="29886963" cy="1631216"/>
          </a:xfrm>
          <a:prstGeom prst="rect">
            <a:avLst/>
          </a:prstGeom>
          <a:noFill/>
          <a:ln>
            <a:noFill/>
          </a:ln>
        </p:spPr>
        <p:txBody>
          <a:bodyPr wrap="square">
            <a:spAutoFit/>
          </a:bodyPr>
          <a:lstStyle/>
          <a:p>
            <a:r>
              <a:rPr lang="en-US" sz="2000" dirty="0"/>
              <a:t>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a:t>
            </a:r>
            <a:endParaRPr lang="en-US" sz="700" dirty="0"/>
          </a:p>
        </p:txBody>
      </p:sp>
      <p:sp>
        <p:nvSpPr>
          <p:cNvPr id="35" name="Text Box 22"/>
          <p:cNvSpPr txBox="1">
            <a:spLocks noChangeArrowheads="1"/>
          </p:cNvSpPr>
          <p:nvPr/>
        </p:nvSpPr>
        <p:spPr bwMode="auto">
          <a:xfrm>
            <a:off x="37939815" y="31602796"/>
            <a:ext cx="554831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5"/>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885310" y="30488298"/>
            <a:ext cx="5548313" cy="1114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atin typeface="Impact" pitchFamily="34" charset="0"/>
              </a:rPr>
              <a:t>CONTACT</a:t>
            </a:r>
          </a:p>
        </p:txBody>
      </p:sp>
      <p:sp>
        <p:nvSpPr>
          <p:cNvPr id="39" name="Text Box 22"/>
          <p:cNvSpPr txBox="1">
            <a:spLocks noChangeArrowheads="1"/>
          </p:cNvSpPr>
          <p:nvPr/>
        </p:nvSpPr>
        <p:spPr bwMode="auto">
          <a:xfrm>
            <a:off x="37923410" y="28920733"/>
            <a:ext cx="554831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923410" y="27806235"/>
            <a:ext cx="5548313" cy="111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atin typeface="Impact" pitchFamily="34" charset="0"/>
              </a:rPr>
              <a:t>COURSE INFORMATION</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73747" y="251787"/>
            <a:ext cx="9975141" cy="2306955"/>
          </a:xfrm>
          <a:prstGeom prst="rect">
            <a:avLst/>
          </a:prstGeom>
        </p:spPr>
      </p:pic>
    </p:spTree>
    <p:extLst>
      <p:ext uri="{BB962C8B-B14F-4D97-AF65-F5344CB8AC3E}">
        <p14:creationId xmlns:p14="http://schemas.microsoft.com/office/powerpoint/2010/main" val="164723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2419</TotalTime>
  <Words>300</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Schoolbook</vt:lpstr>
      <vt:lpstr>Impact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28</cp:revision>
  <dcterms:created xsi:type="dcterms:W3CDTF">2006-08-16T00:00:00Z</dcterms:created>
  <dcterms:modified xsi:type="dcterms:W3CDTF">2017-02-01T16:38:40Z</dcterms:modified>
</cp:coreProperties>
</file>