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350B5-7B75-460C-BD97-4A97A109E9A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0782E-22BB-4FE4-BD7C-59CFDA76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3884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C4B03E-A05D-444D-8D88-A502D3A7E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388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38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47A8FC-007F-44DD-8989-93C29FA0365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138979"/>
      </p:ext>
    </p:extLst>
  </p:cSld>
  <p:clrMapOvr>
    <a:masterClrMapping/>
  </p:clrMapOvr>
  <p:transition spd="slow" advClick="0" advTm="10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03070"/>
      </p:ext>
    </p:extLst>
  </p:cSld>
  <p:clrMapOvr>
    <a:masterClrMapping/>
  </p:clrMapOvr>
  <p:transition spd="slow" advClick="0" advTm="10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5305"/>
      </p:ext>
    </p:extLst>
  </p:cSld>
  <p:clrMapOvr>
    <a:masterClrMapping/>
  </p:clrMapOvr>
  <p:transition spd="slow" advClick="0" advTm="10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86939"/>
      </p:ext>
    </p:extLst>
  </p:cSld>
  <p:clrMapOvr>
    <a:masterClrMapping/>
  </p:clrMapOvr>
  <p:transition spd="slow" advClick="0" advTm="10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3952"/>
      </p:ext>
    </p:extLst>
  </p:cSld>
  <p:clrMapOvr>
    <a:masterClrMapping/>
  </p:clrMapOvr>
  <p:transition spd="slow" advClick="0" advTm="10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78799"/>
      </p:ext>
    </p:extLst>
  </p:cSld>
  <p:clrMapOvr>
    <a:masterClrMapping/>
  </p:clrMapOvr>
  <p:transition spd="slow" advClick="0" advTm="10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7971"/>
      </p:ext>
    </p:extLst>
  </p:cSld>
  <p:clrMapOvr>
    <a:masterClrMapping/>
  </p:clrMapOvr>
  <p:transition spd="slow" advClick="0" advTm="10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512"/>
      </p:ext>
    </p:extLst>
  </p:cSld>
  <p:clrMapOvr>
    <a:masterClrMapping/>
  </p:clrMapOvr>
  <p:transition spd="slow" advClick="0" advTm="10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0645"/>
      </p:ext>
    </p:extLst>
  </p:cSld>
  <p:clrMapOvr>
    <a:masterClrMapping/>
  </p:clrMapOvr>
  <p:transition spd="slow" advClick="0" advTm="10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4452"/>
      </p:ext>
    </p:extLst>
  </p:cSld>
  <p:clrMapOvr>
    <a:masterClrMapping/>
  </p:clrMapOvr>
  <p:transition spd="slow" advClick="0" advTm="10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A8FC-007F-44DD-8989-93C29FA0365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2763"/>
      </p:ext>
    </p:extLst>
  </p:cSld>
  <p:clrMapOvr>
    <a:masterClrMapping/>
  </p:clrMapOvr>
  <p:transition spd="slow" advClick="0" advTm="10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047A8FC-007F-44DD-8989-93C29FA0365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C114CFB-48B2-4291-9C6D-302DAC1F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4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10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Britannic Bold" panose="020B0903060703020204" pitchFamily="34" charset="0"/>
              </a:rPr>
              <a:t>Want to WIN </a:t>
            </a:r>
            <a:r>
              <a:rPr lang="en-US">
                <a:solidFill>
                  <a:srgbClr val="FF0000"/>
                </a:solidFill>
                <a:latin typeface="Britannic Bold" panose="020B0903060703020204" pitchFamily="34" charset="0"/>
              </a:rPr>
              <a:t>a $5 </a:t>
            </a:r>
            <a:r>
              <a:rPr lang="en-US">
                <a:solidFill>
                  <a:srgbClr val="00B050"/>
                </a:solidFill>
                <a:latin typeface="Britannic Bold" panose="020B0903060703020204" pitchFamily="34" charset="0"/>
              </a:rPr>
              <a:t>Starbucks</a:t>
            </a:r>
            <a:r>
              <a:rPr lang="en-US">
                <a:solidFill>
                  <a:srgbClr val="FF0000"/>
                </a:solidFill>
                <a:latin typeface="Britannic Bold" panose="020B0903060703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ritannic Bold" panose="020B0903060703020204" pitchFamily="34" charset="0"/>
              </a:rPr>
              <a:t>Gift Card?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1.Just take a short 10 Question quiz in NFC.</a:t>
            </a:r>
          </a:p>
          <a:p>
            <a:pPr marL="0" indent="0" algn="ctr">
              <a:buNone/>
            </a:pP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2.Upload your score…</a:t>
            </a:r>
          </a:p>
          <a:p>
            <a:pPr marL="0" indent="0" algn="ctr">
              <a:buNone/>
            </a:pP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3.Top 3 WIN!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24" y="4383914"/>
            <a:ext cx="21526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77" y="4937836"/>
            <a:ext cx="3986398" cy="157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31918"/>
      </p:ext>
    </p:extLst>
  </p:cSld>
  <p:clrMapOvr>
    <a:masterClrMapping/>
  </p:clrMapOvr>
  <p:transition spd="slow" advClick="0" advTm="1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25000">
              <a:srgbClr val="92D050"/>
            </a:gs>
            <a:gs pos="75000">
              <a:schemeClr val="accent5">
                <a:lumMod val="60000"/>
                <a:lumOff val="40000"/>
              </a:schemeClr>
            </a:gs>
            <a:gs pos="50000">
              <a:schemeClr val="bg1">
                <a:lumMod val="95000"/>
              </a:schemeClr>
            </a:gs>
            <a:gs pos="100000">
              <a:srgbClr val="00B0F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4" y="106878"/>
            <a:ext cx="1981902" cy="6610867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74" y="1405719"/>
            <a:ext cx="7156620" cy="395785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2507576" y="221130"/>
            <a:ext cx="7156618" cy="101526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7625" tIns="47625" rIns="47625" bIns="47625"/>
          <a:lstStyle/>
          <a:p>
            <a:pPr defTabSz="95235">
              <a:defRPr/>
            </a:pPr>
            <a:r>
              <a:rPr lang="en-US" sz="1400" kern="0" dirty="0">
                <a:solidFill>
                  <a:prstClr val="black"/>
                </a:solidFill>
                <a:latin typeface="Century Schoolbook" panose="02040604050505020304"/>
              </a:rPr>
              <a:t>Near Field Communication (NFC) was developed to enable contactless transmission of data. “Near”, in this context is only a few centimeters of space between device and NFC tag. This display focuses on the electromechanical properties of this technology which can transmit a message using an Android device to an NFC tag.</a:t>
            </a:r>
            <a:endParaRPr lang="en-US" sz="200" kern="0" dirty="0">
              <a:solidFill>
                <a:prstClr val="black"/>
              </a:solidFill>
              <a:latin typeface="Century Schoolbook" panose="02040604050505020304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9903264" y="221130"/>
            <a:ext cx="2102688" cy="372475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7625" tIns="47625" rIns="47625" bIns="47625"/>
          <a:lstStyle/>
          <a:p>
            <a:pPr defTabSz="95235">
              <a:defRPr/>
            </a:pPr>
            <a:r>
              <a:rPr lang="en-US" sz="1400" kern="0" dirty="0">
                <a:solidFill>
                  <a:prstClr val="black"/>
                </a:solidFill>
                <a:latin typeface="Century Schoolbook" panose="02040604050505020304"/>
              </a:rPr>
              <a:t>Figure 1 illustrates how a controlled electric current applied to an antenna coil and  attached to the powered device actively generates a directed electromagnetic field. NFC technology makes use this phenomenon called electromagnetic induction. The presence/absence of this field over time is used to logically generate a stream of binary data bits.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9903263" y="4061362"/>
            <a:ext cx="2102690" cy="2657612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7625" tIns="47625" rIns="47625" bIns="47625"/>
          <a:lstStyle/>
          <a:p>
            <a:pPr defTabSz="95235">
              <a:defRPr/>
            </a:pPr>
            <a:r>
              <a:rPr lang="en-US" sz="1400" kern="0" dirty="0">
                <a:solidFill>
                  <a:prstClr val="black"/>
                </a:solidFill>
                <a:latin typeface="Century Schoolbook" panose="02040604050505020304"/>
              </a:rPr>
              <a:t>ISO/IEC 14443 specifies the characteristics of the fields to be provided for power and bi-directional communication between proximity coupling devices (PCDs) and proximity cards or objects (PICCs).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507575" y="5528983"/>
            <a:ext cx="7156619" cy="1188762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7625" tIns="47625" rIns="47625" bIns="47625"/>
          <a:lstStyle/>
          <a:p>
            <a:pPr defTabSz="95235">
              <a:defRPr/>
            </a:pPr>
            <a:r>
              <a:rPr lang="en-US" sz="1400" kern="0" dirty="0">
                <a:solidFill>
                  <a:prstClr val="black"/>
                </a:solidFill>
                <a:latin typeface="Century Schoolbook" panose="02040604050505020304"/>
              </a:rPr>
              <a:t>Smartphone devices that are NFC-enabled operate in “reader/writer” mode, one of three modes defined by the NFC Forum when interfacing with passive NFC tags. </a:t>
            </a:r>
          </a:p>
          <a:p>
            <a:pPr defTabSz="95235">
              <a:defRPr/>
            </a:pPr>
            <a:r>
              <a:rPr lang="en-US" sz="1400" kern="0" dirty="0">
                <a:solidFill>
                  <a:prstClr val="black"/>
                </a:solidFill>
                <a:latin typeface="Century Schoolbook" panose="02040604050505020304"/>
              </a:rPr>
              <a:t>RF interfaces must be compliant in order to generate, transmit, and receive messages on ISO/IEC 18000-3 air interface which describes the parameters for air interface communications at the ISO 14443 standard frequency 13.56 </a:t>
            </a:r>
            <a:r>
              <a:rPr lang="en-US" sz="1400" kern="0" dirty="0" err="1">
                <a:solidFill>
                  <a:prstClr val="black"/>
                </a:solidFill>
                <a:latin typeface="Century Schoolbook" panose="02040604050505020304"/>
              </a:rPr>
              <a:t>MHz.</a:t>
            </a:r>
            <a:endParaRPr lang="en-US" sz="1400" kern="0" dirty="0">
              <a:solidFill>
                <a:prstClr val="black"/>
              </a:solidFill>
              <a:latin typeface="Century Schoolbook" panose="02040604050505020304"/>
            </a:endParaRP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7324643" y="4940491"/>
            <a:ext cx="1050742" cy="23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47625" rIns="47625" bIns="47625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320"/>
            <a:r>
              <a:rPr lang="en-US" sz="833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Fig.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123" y="2379911"/>
            <a:ext cx="1082092" cy="14664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87750735"/>
      </p:ext>
    </p:extLst>
  </p:cSld>
  <p:clrMapOvr>
    <a:masterClrMapping/>
  </p:clrMapOvr>
  <p:transition spd="slow" advClick="0" advTm="10000">
    <p:wipe/>
  </p:transition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135</TotalTime>
  <Words>255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Britannic Bold</vt:lpstr>
      <vt:lpstr>Calibri</vt:lpstr>
      <vt:lpstr>Century Schoolbook</vt:lpstr>
      <vt:lpstr>Corbel</vt:lpstr>
      <vt:lpstr>Verdana</vt:lpstr>
      <vt:lpstr>Basis</vt:lpstr>
      <vt:lpstr>Want to WIN a $5 Starbucks Gift Card?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Chris4</dc:creator>
  <cp:lastModifiedBy>Chris4</cp:lastModifiedBy>
  <cp:revision>17</cp:revision>
  <dcterms:created xsi:type="dcterms:W3CDTF">2017-04-06T02:11:25Z</dcterms:created>
  <dcterms:modified xsi:type="dcterms:W3CDTF">2017-04-21T20:57:40Z</dcterms:modified>
</cp:coreProperties>
</file>