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4660"/>
  </p:normalViewPr>
  <p:slideViewPr>
    <p:cSldViewPr>
      <p:cViewPr varScale="1">
        <p:scale>
          <a:sx n="18" d="100"/>
          <a:sy n="18" d="100"/>
        </p:scale>
        <p:origin x="1482" y="108"/>
      </p:cViewPr>
      <p:guideLst>
        <p:guide orient="horz" pos="10368"/>
        <p:guide pos="13824"/>
      </p:guideLst>
    </p:cSldViewPr>
  </p:slideViewPr>
  <p:notesTextViewPr>
    <p:cViewPr>
      <p:scale>
        <a:sx n="400" d="100"/>
        <a:sy n="400" d="100"/>
      </p:scale>
      <p:origin x="0" y="-20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2/1/2017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7315200" y="13758816"/>
            <a:ext cx="30624615" cy="3103631"/>
          </a:xfrm>
          <a:prstGeom prst="rect">
            <a:avLst/>
          </a:prstGeom>
          <a:solidFill>
            <a:schemeClr val="accent6">
              <a:alpha val="50000"/>
            </a:schemeClr>
          </a:solidFill>
          <a:ln>
            <a:noFill/>
          </a:ln>
          <a:extLst/>
        </p:spPr>
        <p:style>
          <a:lnRef idx="0">
            <a:scrgbClr r="0" g="0" b="0"/>
          </a:lnRef>
          <a:fillRef idx="0">
            <a:scrgbClr r="0" g="0" b="0"/>
          </a:fillRef>
          <a:effectRef idx="0">
            <a:scrgbClr r="0" g="0" b="0"/>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accent3">
                      <a:lumMod val="50000"/>
                    </a:schemeClr>
                  </a:solidFill>
                  <a:prstDash val="solid"/>
                </a:ln>
                <a:solidFill>
                  <a:srgbClr val="FFFF00"/>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0996981" y="28194000"/>
            <a:ext cx="22122318" cy="441302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2400" kern="0" dirty="0"/>
              <a:t>M. Roland and J. Langer, "Digital Signature Records for the NFC Data Exchange Format," 2010 Second International Workshop on Near Field Communication, Monaco, 2010, pp. 71-76. </a:t>
            </a:r>
            <a:r>
              <a:rPr lang="en-US" sz="2400" kern="0" dirty="0" err="1"/>
              <a:t>doi</a:t>
            </a:r>
            <a:r>
              <a:rPr lang="en-US" sz="2400" kern="0" dirty="0"/>
              <a:t>: 10.1109/NFC.2010.10</a:t>
            </a:r>
          </a:p>
          <a:p>
            <a:pPr marL="457200" lvl="0" indent="-457200" defTabSz="457200">
              <a:spcAft>
                <a:spcPct val="50000"/>
              </a:spcAft>
              <a:buFont typeface="+mj-lt"/>
              <a:buAutoNum type="arabicPeriod"/>
              <a:defRPr/>
            </a:pPr>
            <a:r>
              <a:rPr lang="en-US" sz="2400" kern="0" dirty="0"/>
              <a:t>B. Jepson, D. Coleman, and T. </a:t>
            </a:r>
            <a:r>
              <a:rPr lang="en-US" sz="2400" kern="0" dirty="0" err="1"/>
              <a:t>Igoe</a:t>
            </a:r>
            <a:r>
              <a:rPr lang="en-US" sz="24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24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24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24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0996981" y="27431999"/>
            <a:ext cx="22122318" cy="61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34" name="Picture 33" descr="NFC Forum"/>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74976" y="29567961"/>
            <a:ext cx="6342799" cy="2675570"/>
          </a:xfrm>
          <a:prstGeom prst="rect">
            <a:avLst/>
          </a:prstGeom>
          <a:noFill/>
          <a:ln>
            <a:noFill/>
          </a:ln>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3293" y="12461862"/>
            <a:ext cx="4455595" cy="605473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210" y="179691"/>
            <a:ext cx="5952005" cy="32702614"/>
          </a:xfrm>
          <a:prstGeom prst="rect">
            <a:avLst/>
          </a:prstGeom>
        </p:spPr>
      </p:pic>
      <p:sp>
        <p:nvSpPr>
          <p:cNvPr id="25" name="Text Box 18"/>
          <p:cNvSpPr txBox="1">
            <a:spLocks noChangeArrowheads="1"/>
          </p:cNvSpPr>
          <p:nvPr/>
        </p:nvSpPr>
        <p:spPr bwMode="auto">
          <a:xfrm>
            <a:off x="7470058" y="1872753"/>
            <a:ext cx="10221708" cy="56969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lvl="0" defTabSz="457200">
              <a:defRPr/>
            </a:pPr>
            <a:r>
              <a:rPr lang="en-US" sz="1800" kern="0" dirty="0">
                <a:latin typeface="Century Schoolbook" panose="02040604050505020304"/>
              </a:rPr>
              <a:t>Fig. 1 illustrates how a controlled electric current applied to an antenna coil attached to the powered device actively generates a directed electromagnetic field. NFC technology makes use of an phenomenon called electromagnetic induction. The presence/absence of this field over time is used to logically generate a stream of binary data.</a:t>
            </a:r>
          </a:p>
          <a:p>
            <a:pPr lvl="0" defTabSz="457200">
              <a:defRPr/>
            </a:pPr>
            <a:endParaRPr lang="en-US" sz="1800" kern="0" dirty="0">
              <a:latin typeface="Century Schoolbook" panose="02040604050505020304"/>
            </a:endParaRPr>
          </a:p>
          <a:p>
            <a:pPr lvl="0" defTabSz="457200">
              <a:defRPr/>
            </a:pPr>
            <a:r>
              <a:rPr lang="en-US" sz="18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a:p>
            <a:pPr lvl="0" defTabSz="457200">
              <a:defRPr/>
            </a:pPr>
            <a:endParaRPr lang="en-US" sz="1800" kern="0" dirty="0">
              <a:latin typeface="Century Schoolbook" panose="02040604050505020304"/>
            </a:endParaRPr>
          </a:p>
          <a:p>
            <a:pPr lvl="0" defTabSz="457200">
              <a:defRPr/>
            </a:pPr>
            <a:r>
              <a:rPr lang="en-US" sz="18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1800" kern="0" dirty="0" err="1">
                <a:latin typeface="Century Schoolbook" panose="02040604050505020304"/>
              </a:rPr>
              <a:t>MHz.</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26" name="Text Box 23"/>
          <p:cNvSpPr txBox="1">
            <a:spLocks noChangeArrowheads="1"/>
          </p:cNvSpPr>
          <p:nvPr/>
        </p:nvSpPr>
        <p:spPr bwMode="auto">
          <a:xfrm>
            <a:off x="7470058" y="1203955"/>
            <a:ext cx="10221708" cy="67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INTRODUCTION</a:t>
            </a:r>
          </a:p>
        </p:txBody>
      </p:sp>
      <p:sp>
        <p:nvSpPr>
          <p:cNvPr id="43" name="Striped Right Arrow 42"/>
          <p:cNvSpPr/>
          <p:nvPr/>
        </p:nvSpPr>
        <p:spPr>
          <a:xfrm>
            <a:off x="6661803" y="15392400"/>
            <a:ext cx="33311650" cy="4343400"/>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2" name="Rectangle 41"/>
          <p:cNvSpPr/>
          <p:nvPr/>
        </p:nvSpPr>
        <p:spPr>
          <a:xfrm>
            <a:off x="7741376" y="16773261"/>
            <a:ext cx="30198439"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
        <p:nvSpPr>
          <p:cNvPr id="44" name="Striped Right Arrow 43"/>
          <p:cNvSpPr/>
          <p:nvPr/>
        </p:nvSpPr>
        <p:spPr>
          <a:xfrm rot="10800000">
            <a:off x="5006788" y="11365768"/>
            <a:ext cx="34050922" cy="4343400"/>
          </a:xfrm>
          <a:prstGeom prst="strip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Rectangle 37"/>
          <p:cNvSpPr/>
          <p:nvPr/>
        </p:nvSpPr>
        <p:spPr>
          <a:xfrm>
            <a:off x="8052852" y="12791634"/>
            <a:ext cx="29886963"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
        <p:nvSpPr>
          <p:cNvPr id="35" name="Text Box 22"/>
          <p:cNvSpPr txBox="1">
            <a:spLocks noChangeArrowheads="1"/>
          </p:cNvSpPr>
          <p:nvPr/>
        </p:nvSpPr>
        <p:spPr bwMode="auto">
          <a:xfrm>
            <a:off x="33573747" y="6519709"/>
            <a:ext cx="9914381"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3519242" y="5891429"/>
            <a:ext cx="9914381"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3573747" y="3931742"/>
            <a:ext cx="9914381"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3573747" y="3186238"/>
            <a:ext cx="9914381"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73747" y="251787"/>
            <a:ext cx="9975141" cy="230695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5840" y="29287881"/>
            <a:ext cx="3879524" cy="3418591"/>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94788" y="1872753"/>
            <a:ext cx="4343400" cy="3600450"/>
          </a:xfrm>
          <a:prstGeom prst="rect">
            <a:avLst/>
          </a:prstGeom>
        </p:spPr>
      </p:pic>
      <p:sp>
        <p:nvSpPr>
          <p:cNvPr id="21" name="Text Box 23"/>
          <p:cNvSpPr txBox="1">
            <a:spLocks noChangeArrowheads="1"/>
          </p:cNvSpPr>
          <p:nvPr/>
        </p:nvSpPr>
        <p:spPr bwMode="auto">
          <a:xfrm>
            <a:off x="18150543" y="5449109"/>
            <a:ext cx="4343400" cy="51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800" dirty="0">
                <a:latin typeface="Verdana" panose="020B0604030504040204" pitchFamily="34" charset="0"/>
                <a:ea typeface="Verdana" panose="020B0604030504040204" pitchFamily="34" charset="0"/>
                <a:cs typeface="Verdana" panose="020B0604030504040204" pitchFamily="34" charset="0"/>
              </a:rPr>
              <a:t>Fig. 1</a:t>
            </a: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67600" y="7943459"/>
            <a:ext cx="7973538" cy="280074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83829" y="7938543"/>
            <a:ext cx="6754359" cy="2805657"/>
          </a:xfrm>
          <a:prstGeom prst="rect">
            <a:avLst/>
          </a:prstGeom>
        </p:spPr>
      </p:pic>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TotalTime>
  <Words>445</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Schoolbook</vt:lpstr>
      <vt:lpstr>Segoe UI Black</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Christopher Small</cp:lastModifiedBy>
  <cp:revision>51</cp:revision>
  <dcterms:created xsi:type="dcterms:W3CDTF">2006-08-16T00:00:00Z</dcterms:created>
  <dcterms:modified xsi:type="dcterms:W3CDTF">2017-02-02T04:00:16Z</dcterms:modified>
</cp:coreProperties>
</file>