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4660"/>
  </p:normalViewPr>
  <p:slideViewPr>
    <p:cSldViewPr>
      <p:cViewPr varScale="1">
        <p:scale>
          <a:sx n="18" d="100"/>
          <a:sy n="18" d="100"/>
        </p:scale>
        <p:origin x="732" y="1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1/27/2017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16659356" y="71460"/>
            <a:ext cx="12330113" cy="1585753"/>
          </a:xfrm>
          <a:prstGeom prst="rect">
            <a:avLst/>
          </a:prstGeom>
          <a:noFill/>
          <a:ln w="9525">
            <a:noFill/>
            <a:miter lim="800000"/>
            <a:headEnd/>
            <a:tailEnd/>
          </a:ln>
          <a:effectLs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dirty="0">
                <a:ln w="34925" cap="rnd" cmpd="sng">
                  <a:solidFill>
                    <a:srgbClr val="6F6F74"/>
                  </a:solidFill>
                </a:ln>
                <a:solidFill>
                  <a:srgbClr val="FFFFFF"/>
                </a:solidFill>
                <a:latin typeface="Impact" pitchFamily="34" charset="0"/>
              </a:rPr>
              <a:t>NEAR FIELD COMMUNICATION</a:t>
            </a:r>
          </a:p>
        </p:txBody>
      </p:sp>
      <p:sp>
        <p:nvSpPr>
          <p:cNvPr id="21" name="Text Box 19"/>
          <p:cNvSpPr txBox="1">
            <a:spLocks noChangeArrowheads="1"/>
          </p:cNvSpPr>
          <p:nvPr/>
        </p:nvSpPr>
        <p:spPr bwMode="auto">
          <a:xfrm>
            <a:off x="13563600" y="23864193"/>
            <a:ext cx="17841349" cy="4421187"/>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effectLst/>
                <a:uLnTx/>
                <a:uFillTx/>
                <a:latin typeface="Century Schoolbook" panose="02040604050505020304"/>
              </a:rPr>
              <a:t>Genigraphics</a:t>
            </a:r>
            <a:r>
              <a:rPr kumimoji="0" lang="en-US" sz="1800" b="0" i="0" u="none" strike="noStrike" kern="0" cap="none" spc="0" normalizeH="0" baseline="0" noProof="0" dirty="0">
                <a:ln>
                  <a:noFill/>
                </a:ln>
                <a:effectLst/>
                <a:uLnTx/>
                <a:uFillTx/>
                <a:latin typeface="Century Schoolbook" panose="02040604050505020304"/>
              </a:rPr>
              <a:t> has provided this template to assist in preparation of a medical or scientific research poster. The dimensions are set to 36” high by 48” wide but prints can also be scaled up proportionally as large as 54” high by 72” wide. When you order your print we will know to scale the original file to the size you specify.</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For other sizes, visit us  at </a:t>
            </a:r>
            <a:r>
              <a:rPr kumimoji="0" lang="en-US" sz="1800" b="1" i="0" u="none" strike="noStrike" kern="0" cap="none" spc="0" normalizeH="0" baseline="0" noProof="0" dirty="0">
                <a:ln>
                  <a:noFill/>
                </a:ln>
                <a:effectLst/>
                <a:uLnTx/>
                <a:uFillTx/>
                <a:latin typeface="Century Schoolbook" panose="02040604050505020304"/>
              </a:rPr>
              <a:t>www.genigraphics.com</a:t>
            </a:r>
            <a:r>
              <a:rPr kumimoji="0" lang="en-US" sz="1800" b="0" i="0" u="none" strike="noStrike" kern="0" cap="none" spc="0" normalizeH="0" baseline="0" noProof="0" dirty="0">
                <a:ln>
                  <a:noFill/>
                </a:ln>
                <a:effectLst/>
                <a:uLnTx/>
                <a:uFillTx/>
                <a:latin typeface="Century Schoolbook" panose="02040604050505020304"/>
              </a:rPr>
              <a:t> or send an email request to </a:t>
            </a:r>
            <a:r>
              <a:rPr kumimoji="0" lang="en-US" sz="1800" b="1" i="0" u="none" strike="noStrike" kern="0" cap="none" spc="0" normalizeH="0" baseline="0" noProof="0" dirty="0">
                <a:ln>
                  <a:noFill/>
                </a:ln>
                <a:effectLst/>
                <a:uLnTx/>
                <a:uFillTx/>
                <a:latin typeface="Century Schoolbook" panose="02040604050505020304"/>
              </a:rPr>
              <a:t>info@genigraphics.com</a:t>
            </a:r>
            <a:r>
              <a:rPr kumimoji="0" lang="en-US" sz="1800" b="0" i="0" u="none" strike="noStrike" kern="0" cap="none" spc="0" normalizeH="0" baseline="0" noProof="0" dirty="0">
                <a:ln>
                  <a:noFill/>
                </a:ln>
                <a:effectLst/>
                <a:uLnTx/>
                <a:uFillTx/>
                <a:latin typeface="Century Schoolbook" panose="02040604050505020304"/>
              </a:rPr>
              <a:t> or give us a call toll free at </a:t>
            </a:r>
            <a:r>
              <a:rPr kumimoji="0" lang="en-US" sz="1800" b="1" i="0" u="none" strike="noStrike" kern="0" cap="none" spc="0" normalizeH="0" baseline="0" noProof="0" dirty="0">
                <a:ln>
                  <a:noFill/>
                </a:ln>
                <a:effectLst/>
                <a:uLnTx/>
                <a:uFillTx/>
                <a:latin typeface="Century Schoolbook" panose="02040604050505020304"/>
              </a:rPr>
              <a:t>1.800.790.4001</a:t>
            </a:r>
            <a:r>
              <a:rPr kumimoji="0" lang="en-US" sz="1800" b="0" i="0" u="none" strike="noStrike" kern="0" cap="none" spc="0" normalizeH="0" baseline="0" noProof="0" dirty="0">
                <a:ln>
                  <a:noFill/>
                </a:ln>
                <a:effectLst/>
                <a:uLnTx/>
                <a:uFillTx/>
                <a:latin typeface="Century Schoolbook" panose="02040604050505020304"/>
              </a:rPr>
              <a: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entury Schoolbook" panose="02040604050505020304"/>
              </a:rPr>
              <a:t>The various elements and text boxes included in this template are examples of what we commonly see on posters of this kind. They are simply placeholders and you should feel free to add, delete, re-arrange, re-name, or re-size as best suits your needs.</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Choose </a:t>
            </a:r>
            <a:r>
              <a:rPr kumimoji="0" lang="en-US" sz="1800" b="0" i="0" u="none" strike="noStrike" kern="0" cap="none" spc="0" normalizeH="0" baseline="0" noProof="0" dirty="0" err="1">
                <a:ln>
                  <a:noFill/>
                </a:ln>
                <a:effectLst/>
                <a:uLnTx/>
                <a:uFillTx/>
                <a:latin typeface="Century Schoolbook" panose="02040604050505020304"/>
              </a:rPr>
              <a:t>Genigraphics</a:t>
            </a:r>
            <a:r>
              <a:rPr kumimoji="0" lang="en-US" sz="1800" b="0" i="0" u="none" strike="noStrike" kern="0" cap="none" spc="0" normalizeH="0" baseline="0" noProof="0" dirty="0">
                <a:ln>
                  <a:noFill/>
                </a:ln>
                <a:effectLst/>
                <a:uLnTx/>
                <a:uFillTx/>
                <a:latin typeface="Century Schoolbook" panose="02040604050505020304"/>
              </a:rPr>
              <a:t> to print your poster and we will perform a free design review and advise you if we see anything that may be a concern for printing.</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We print directly from PowerPoint so your poster will look just like it does on screen. Other printing outlets (Kinko’s, for example) convert your file to another format prior to printing. This can result in elements shifting, loss of effects, or altered colors. By printing from the same version of PowerPoint that your file was created in, </a:t>
            </a:r>
            <a:r>
              <a:rPr kumimoji="0" lang="en-US" sz="1800" b="0" i="0" u="none" strike="noStrike" kern="0" cap="none" spc="0" normalizeH="0" baseline="0" noProof="0" dirty="0" err="1">
                <a:ln>
                  <a:noFill/>
                </a:ln>
                <a:effectLst/>
                <a:uLnTx/>
                <a:uFillTx/>
                <a:latin typeface="Century Schoolbook" panose="02040604050505020304"/>
              </a:rPr>
              <a:t>Genigraphics</a:t>
            </a:r>
            <a:r>
              <a:rPr kumimoji="0" lang="en-US" sz="1800" b="0" i="0" u="none" strike="noStrike" kern="0" cap="none" spc="0" normalizeH="0" baseline="0" noProof="0" dirty="0">
                <a:ln>
                  <a:noFill/>
                </a:ln>
                <a:effectLst/>
                <a:uLnTx/>
                <a:uFillTx/>
                <a:latin typeface="Century Schoolbook" panose="02040604050505020304"/>
              </a:rPr>
              <a:t> gives you the most accurate reproduction available.</a:t>
            </a:r>
          </a:p>
        </p:txBody>
      </p:sp>
      <p:sp>
        <p:nvSpPr>
          <p:cNvPr id="22" name="Text Box 20"/>
          <p:cNvSpPr txBox="1">
            <a:spLocks noChangeArrowheads="1"/>
          </p:cNvSpPr>
          <p:nvPr/>
        </p:nvSpPr>
        <p:spPr bwMode="auto">
          <a:xfrm>
            <a:off x="29954645" y="3356978"/>
            <a:ext cx="5548313" cy="6767328"/>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Click here to insert your Introduction text. Type it in or copy and paste from your Word document or other source. Click once on the dashed border to highlight then drag the bottom edge up to fit. Or change the font size to fill the box.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Double-click the border and select ‘Text Box’, then check “Resize AutoShape to Fit Text” to have the box automatically re-size to your text.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border style of this text box: Double-click on the dashed border, select ‘Colors and Lines’, and change the border to solid or whatever style/color you like. Or ‘No Line’ to remove the border altogether.</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23" name="Text Box 21"/>
          <p:cNvSpPr txBox="1">
            <a:spLocks noChangeArrowheads="1"/>
          </p:cNvSpPr>
          <p:nvPr/>
        </p:nvSpPr>
        <p:spPr bwMode="auto">
          <a:xfrm>
            <a:off x="23499607" y="3593981"/>
            <a:ext cx="5784850" cy="6397625"/>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Click here to insert your Introduction text. Type it in or copy and paste from your Word document or other source. Click once on the dashed border to highlight then drag the bottom edge up to fit. Or change the font size to fill the box.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Double-click the border and select ‘Text Box’, then check “Resize AutoShape to Fit Text” to have the box automatically re-size to your text.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border style of this text box: Double-click on the dashed border, select ‘Colors and Lines’, and change the border to solid or whatever style/color you like. Or ‘No Line’ to remove the border altogether.</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24" name="Text Box 22"/>
          <p:cNvSpPr txBox="1">
            <a:spLocks noChangeArrowheads="1"/>
          </p:cNvSpPr>
          <p:nvPr/>
        </p:nvSpPr>
        <p:spPr bwMode="auto">
          <a:xfrm>
            <a:off x="31935267" y="23864193"/>
            <a:ext cx="5548313" cy="4421187"/>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Click here to insert your Conclusions text. Type it in or copy and paste from your Word document or other source.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Click on the border once to highlight and select a different font or font size that suits you. This text is in Arial 32pt and is easily readable up to 6 feet away. Try to stay between 28pt – 40pt for best viewing.</a:t>
            </a:r>
          </a:p>
        </p:txBody>
      </p:sp>
      <p:sp>
        <p:nvSpPr>
          <p:cNvPr id="27" name="Text Box 25"/>
          <p:cNvSpPr txBox="1">
            <a:spLocks noChangeArrowheads="1"/>
          </p:cNvSpPr>
          <p:nvPr/>
        </p:nvSpPr>
        <p:spPr bwMode="auto">
          <a:xfrm>
            <a:off x="23499607" y="2222381"/>
            <a:ext cx="5788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METHODS AND MATERIALS</a:t>
            </a:r>
          </a:p>
        </p:txBody>
      </p:sp>
      <p:sp>
        <p:nvSpPr>
          <p:cNvPr id="28" name="Text Box 26"/>
          <p:cNvSpPr txBox="1">
            <a:spLocks noChangeArrowheads="1"/>
          </p:cNvSpPr>
          <p:nvPr/>
        </p:nvSpPr>
        <p:spPr bwMode="auto">
          <a:xfrm>
            <a:off x="38022987" y="23827684"/>
            <a:ext cx="5548313" cy="636285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342900" marR="0" lvl="0" indent="-342900" defTabSz="457200" eaLnBrk="1" fontAlgn="auto" latinLnBrk="0" hangingPunct="1">
              <a:lnSpc>
                <a:spcPct val="100000"/>
              </a:lnSpc>
              <a:spcBef>
                <a:spcPts val="0"/>
              </a:spcBef>
              <a:spcAft>
                <a:spcPct val="50000"/>
              </a:spcAft>
              <a:buClrTx/>
              <a:buSzTx/>
              <a:buFontTx/>
              <a:buAutoNum type="arabicPeriod"/>
              <a:tabLst/>
              <a:defRPr/>
            </a:pPr>
            <a:r>
              <a:rPr kumimoji="0" lang="en-US" sz="2400" b="0" i="0" u="none" strike="noStrike" kern="0" cap="none" spc="0" normalizeH="0" baseline="0" noProof="0" dirty="0">
                <a:ln>
                  <a:noFill/>
                </a:ln>
                <a:effectLst/>
                <a:uLnTx/>
                <a:uFillTx/>
                <a:latin typeface="Arial" charset="0"/>
              </a:rPr>
              <a:t>Click here to insert your References. Type it in or copy and paste from your Word document or other source.</a:t>
            </a:r>
          </a:p>
          <a:p>
            <a:pPr marL="342900" marR="0" lvl="0" indent="-342900" defTabSz="457200" eaLnBrk="1" fontAlgn="auto" latinLnBrk="0" hangingPunct="1">
              <a:lnSpc>
                <a:spcPct val="100000"/>
              </a:lnSpc>
              <a:spcBef>
                <a:spcPts val="0"/>
              </a:spcBef>
              <a:spcAft>
                <a:spcPct val="50000"/>
              </a:spcAft>
              <a:buClrTx/>
              <a:buSzTx/>
              <a:buFontTx/>
              <a:buAutoNum type="arabicPeriod"/>
              <a:tabLst/>
              <a:defRPr/>
            </a:pPr>
            <a:r>
              <a:rPr kumimoji="0" lang="en-US" sz="2400" b="0" i="0" u="none" strike="noStrike" kern="0" cap="none" spc="0" normalizeH="0" baseline="0" noProof="0" dirty="0">
                <a:ln>
                  <a:noFill/>
                </a:ln>
                <a:effectLst/>
                <a:uLnTx/>
                <a:uFillTx/>
                <a:latin typeface="Arial" charset="0"/>
              </a:rPr>
              <a:t>Click on the border once to highlight and select a different font or font size that suits you. This text is in Arial 24pt and is easily readable up to 4 feet away. Try to stay between 18pt – 28pt for best viewing.</a:t>
            </a:r>
          </a:p>
          <a:p>
            <a:pPr marL="342900" marR="0" lvl="0" indent="-342900" defTabSz="457200" eaLnBrk="1" fontAlgn="auto" latinLnBrk="0" hangingPunct="1">
              <a:lnSpc>
                <a:spcPct val="100000"/>
              </a:lnSpc>
              <a:spcBef>
                <a:spcPts val="0"/>
              </a:spcBef>
              <a:spcAft>
                <a:spcPct val="50000"/>
              </a:spcAft>
              <a:buClrTx/>
              <a:buSzTx/>
              <a:buFontTx/>
              <a:buAutoNum type="arabicPeriod"/>
              <a:tabLst/>
              <a:defRPr/>
            </a:pPr>
            <a:r>
              <a:rPr kumimoji="0" lang="en-US" sz="2400" b="0" i="0" u="none" strike="noStrike" kern="0" cap="none" spc="0" normalizeH="0" baseline="0" noProof="0" dirty="0">
                <a:ln>
                  <a:noFill/>
                </a:ln>
                <a:effectLst/>
                <a:uLnTx/>
                <a:uFillTx/>
                <a:latin typeface="Arial" charset="0"/>
              </a:rPr>
              <a:t>The line spacing is set to add one-half of a line height after each entry. Select ‘Format, Line Spacing’ to adjust this setting.</a:t>
            </a:r>
          </a:p>
        </p:txBody>
      </p:sp>
      <p:sp>
        <p:nvSpPr>
          <p:cNvPr id="29" name="Text Box 27"/>
          <p:cNvSpPr txBox="1">
            <a:spLocks noChangeArrowheads="1"/>
          </p:cNvSpPr>
          <p:nvPr/>
        </p:nvSpPr>
        <p:spPr bwMode="auto">
          <a:xfrm>
            <a:off x="31935267" y="22492593"/>
            <a:ext cx="55483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CONCLUSIONS</a:t>
            </a:r>
          </a:p>
        </p:txBody>
      </p:sp>
      <p:sp>
        <p:nvSpPr>
          <p:cNvPr id="30" name="Text Box 28"/>
          <p:cNvSpPr txBox="1">
            <a:spLocks noChangeArrowheads="1"/>
          </p:cNvSpPr>
          <p:nvPr/>
        </p:nvSpPr>
        <p:spPr bwMode="auto">
          <a:xfrm>
            <a:off x="29954645" y="1988552"/>
            <a:ext cx="5548313" cy="135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a:latin typeface="Impact" pitchFamily="34" charset="0"/>
              </a:rPr>
              <a:t>DISCUSSION</a:t>
            </a:r>
          </a:p>
        </p:txBody>
      </p:sp>
      <p:sp>
        <p:nvSpPr>
          <p:cNvPr id="31" name="Text Box 29"/>
          <p:cNvSpPr txBox="1">
            <a:spLocks noChangeArrowheads="1"/>
          </p:cNvSpPr>
          <p:nvPr/>
        </p:nvSpPr>
        <p:spPr bwMode="auto">
          <a:xfrm>
            <a:off x="13563600" y="22492593"/>
            <a:ext cx="1784134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RESULTS</a:t>
            </a:r>
          </a:p>
        </p:txBody>
      </p:sp>
      <p:sp>
        <p:nvSpPr>
          <p:cNvPr id="32" name="Text Box 30"/>
          <p:cNvSpPr txBox="1">
            <a:spLocks noChangeArrowheads="1"/>
          </p:cNvSpPr>
          <p:nvPr/>
        </p:nvSpPr>
        <p:spPr bwMode="auto">
          <a:xfrm>
            <a:off x="38022987" y="22457672"/>
            <a:ext cx="5548313" cy="117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REFERENCES</a:t>
            </a:r>
          </a:p>
        </p:txBody>
      </p:sp>
      <p:pic>
        <p:nvPicPr>
          <p:cNvPr id="34" name="Picture 33" descr="NFC Forum"/>
          <p:cNvPicPr preferRelativeResize="0">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39029" y="30368858"/>
            <a:ext cx="5916261" cy="2495645"/>
          </a:xfrm>
          <a:prstGeom prst="rect">
            <a:avLst/>
          </a:prstGeom>
          <a:noFill/>
          <a:ln>
            <a:noFill/>
          </a:ln>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3293" y="11930622"/>
            <a:ext cx="4455595" cy="6054738"/>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10" y="179691"/>
            <a:ext cx="5952005" cy="32702614"/>
          </a:xfrm>
          <a:prstGeom prst="rect">
            <a:avLst/>
          </a:prstGeom>
        </p:spPr>
      </p:pic>
      <p:sp>
        <p:nvSpPr>
          <p:cNvPr id="19" name="Text Box 14"/>
          <p:cNvSpPr txBox="1">
            <a:spLocks noChangeArrowheads="1"/>
          </p:cNvSpPr>
          <p:nvPr/>
        </p:nvSpPr>
        <p:spPr bwMode="auto">
          <a:xfrm>
            <a:off x="10608748" y="3736189"/>
            <a:ext cx="5788025" cy="572464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600" tIns="228600" rIns="228600" bIns="22860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Click here to insert your Abstract text. Type it in or copy and paste from your Word document or other source.</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This text box will automatically re-size to your text.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border style of this text box: Double-click on the dashed border, select ‘Colors and Lines’, and change the border to solid or whatever style/color you like. Or ‘No Line’ to remove the border altogether.</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font style of this text box: Click on the border once to highlight the entire text box, then select a different font or font size that suits you. This text is in Arial 32pt and is easily readable up to 6 feet away on a 36” x 48” poster. Try to stay between 28pt – 40pt for best viewing.</a:t>
            </a:r>
          </a:p>
        </p:txBody>
      </p:sp>
      <p:sp>
        <p:nvSpPr>
          <p:cNvPr id="25" name="Text Box 18"/>
          <p:cNvSpPr txBox="1">
            <a:spLocks noChangeArrowheads="1"/>
          </p:cNvSpPr>
          <p:nvPr/>
        </p:nvSpPr>
        <p:spPr bwMode="auto">
          <a:xfrm>
            <a:off x="17063786" y="3733015"/>
            <a:ext cx="5784850" cy="6858000"/>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Click here to insert your Introduction text. Type it in or copy and paste from your Word document or other source. Click once on the dashed border to highlight then drag the bottom edge up to fit. Or change the font size to fill the box.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Double-click the border and select ‘Text Box’, then check “Resize AutoShape to Fit Text” to have the box automatically re-size to your text.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border style of this text box: Double-click on the dashed border, select ‘Colors and Lines’, and change the border to solid or whatever style/color you like. Or ‘No Line’ to remove the border altogether.</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p:txBody>
      </p:sp>
      <p:sp>
        <p:nvSpPr>
          <p:cNvPr id="26" name="Text Box 23"/>
          <p:cNvSpPr txBox="1">
            <a:spLocks noChangeArrowheads="1"/>
          </p:cNvSpPr>
          <p:nvPr/>
        </p:nvSpPr>
        <p:spPr bwMode="auto">
          <a:xfrm>
            <a:off x="17063786" y="2364589"/>
            <a:ext cx="5788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INTRODUCTION</a:t>
            </a:r>
          </a:p>
        </p:txBody>
      </p:sp>
      <p:sp>
        <p:nvSpPr>
          <p:cNvPr id="33" name="Text Box 118"/>
          <p:cNvSpPr txBox="1">
            <a:spLocks noChangeArrowheads="1"/>
          </p:cNvSpPr>
          <p:nvPr/>
        </p:nvSpPr>
        <p:spPr bwMode="auto">
          <a:xfrm>
            <a:off x="10608748" y="2364589"/>
            <a:ext cx="57880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atin typeface="Impact" pitchFamily="34" charset="0"/>
              </a:rPr>
              <a:t>ABSTRACT</a:t>
            </a:r>
          </a:p>
        </p:txBody>
      </p:sp>
      <p:sp>
        <p:nvSpPr>
          <p:cNvPr id="43" name="Striped Right Arrow 42"/>
          <p:cNvSpPr/>
          <p:nvPr/>
        </p:nvSpPr>
        <p:spPr>
          <a:xfrm>
            <a:off x="6661803" y="14909069"/>
            <a:ext cx="33311650" cy="4343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741376" y="16289930"/>
            <a:ext cx="30198439" cy="1631216"/>
          </a:xfrm>
          <a:prstGeom prst="rect">
            <a:avLst/>
          </a:prstGeom>
          <a:noFill/>
          <a:ln>
            <a:noFill/>
          </a:ln>
        </p:spPr>
        <p:txBody>
          <a:bodyPr wrap="square">
            <a:spAutoFit/>
          </a:bodyPr>
          <a:lstStyle/>
          <a:p>
            <a:r>
              <a:rPr lang="en-US" sz="2000" dirty="0"/>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lang="en-US" sz="700" dirty="0"/>
          </a:p>
        </p:txBody>
      </p:sp>
      <p:sp>
        <p:nvSpPr>
          <p:cNvPr id="44" name="Striped Right Arrow 43"/>
          <p:cNvSpPr/>
          <p:nvPr/>
        </p:nvSpPr>
        <p:spPr>
          <a:xfrm rot="10800000">
            <a:off x="5006788" y="11365768"/>
            <a:ext cx="34050922" cy="4343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052852" y="12791634"/>
            <a:ext cx="29886963" cy="1631216"/>
          </a:xfrm>
          <a:prstGeom prst="rect">
            <a:avLst/>
          </a:prstGeom>
          <a:noFill/>
          <a:ln>
            <a:noFill/>
          </a:ln>
        </p:spPr>
        <p:txBody>
          <a:bodyPr wrap="square">
            <a:spAutoFit/>
          </a:bodyPr>
          <a:lstStyle/>
          <a:p>
            <a:r>
              <a:rPr lang="en-US" sz="2000" dirty="0"/>
              <a:t>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a:t>
            </a:r>
            <a:endParaRPr lang="en-US" sz="700" dirty="0"/>
          </a:p>
        </p:txBody>
      </p:sp>
    </p:spTree>
    <p:extLst>
      <p:ext uri="{BB962C8B-B14F-4D97-AF65-F5344CB8AC3E}">
        <p14:creationId xmlns:p14="http://schemas.microsoft.com/office/powerpoint/2010/main" val="1647237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1123</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Schoolbook</vt:lpstr>
      <vt:lpstr>Impact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Christopher Small</cp:lastModifiedBy>
  <cp:revision>17</cp:revision>
  <dcterms:created xsi:type="dcterms:W3CDTF">2006-08-16T00:00:00Z</dcterms:created>
  <dcterms:modified xsi:type="dcterms:W3CDTF">2017-01-29T03:42:51Z</dcterms:modified>
</cp:coreProperties>
</file>