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6" r:id="rId2"/>
    <p:sldId id="256" r:id="rId3"/>
    <p:sldId id="257" r:id="rId4"/>
    <p:sldId id="26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70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41113A-3128-4864-95D1-7028BF32F769}">
          <p14:sldIdLst>
            <p14:sldId id="266"/>
            <p14:sldId id="256"/>
            <p14:sldId id="257"/>
            <p14:sldId id="267"/>
            <p14:sldId id="258"/>
            <p14:sldId id="259"/>
            <p14:sldId id="260"/>
            <p14:sldId id="262"/>
            <p14:sldId id="263"/>
            <p14:sldId id="261"/>
            <p14:sldId id="264"/>
            <p14:sldId id="270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78E1-7D7A-488D-AE38-8B42A4D32E35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85D7-16E1-4409-8381-CD1F4815B0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092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81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57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6249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682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355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341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50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844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203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835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290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869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873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677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97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870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55CE59-47C9-4022-8FC5-768466772F90}" type="datetime1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FD7F-1C41-4140-BF42-1F43AE245C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24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A515-43E7-F9CA-3689-5621FEA2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321"/>
            <a:ext cx="8825658" cy="2128449"/>
          </a:xfrm>
        </p:spPr>
        <p:txBody>
          <a:bodyPr/>
          <a:lstStyle/>
          <a:p>
            <a:pPr algn="ctr"/>
            <a:r>
              <a:rPr lang="fr-FR" sz="6000" dirty="0"/>
              <a:t>Projet : Robot suiveur de ligne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7E56C-5D27-FE7E-1DB5-0C8F951C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579" y="5546572"/>
            <a:ext cx="4058068" cy="861420"/>
          </a:xfrm>
        </p:spPr>
        <p:txBody>
          <a:bodyPr>
            <a:normAutofit/>
          </a:bodyPr>
          <a:lstStyle/>
          <a:p>
            <a:r>
              <a:rPr lang="fr-FR" sz="1400" dirty="0"/>
              <a:t>Module EEA 0601</a:t>
            </a:r>
          </a:p>
          <a:p>
            <a:r>
              <a:rPr lang="fr-FR" sz="1400" dirty="0"/>
              <a:t>TP Transdisciplinaire Année 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3398-A494-88AC-E88C-960E394B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83328-C72D-951A-36B5-6B397AFD665B}"/>
              </a:ext>
            </a:extLst>
          </p:cNvPr>
          <p:cNvSpPr txBox="1"/>
          <p:nvPr/>
        </p:nvSpPr>
        <p:spPr>
          <a:xfrm>
            <a:off x="235668" y="5484662"/>
            <a:ext cx="81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Sujet : Interface Homme Machine d’un Robot Suiveur de Ligne</a:t>
            </a:r>
          </a:p>
          <a:p>
            <a:r>
              <a:rPr lang="fr-FR" i="1" dirty="0"/>
              <a:t>Réalisé par ERRARD Mathéo et DACCACHE Christopher</a:t>
            </a:r>
          </a:p>
          <a:p>
            <a:r>
              <a:rPr lang="fr-FR" i="1" dirty="0"/>
              <a:t>Enseignants responsables : COLAS Maxime et CARTON David</a:t>
            </a:r>
          </a:p>
        </p:txBody>
      </p:sp>
      <p:pic>
        <p:nvPicPr>
          <p:cNvPr id="7" name="Picture 6" descr="A close-up of a robot&#10;&#10;Description automatically generated">
            <a:extLst>
              <a:ext uri="{FF2B5EF4-FFF2-40B4-BE49-F238E27FC236}">
                <a16:creationId xmlns:a16="http://schemas.microsoft.com/office/drawing/2014/main" id="{4D43511D-7769-F17B-2FC5-7F772F1E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4845" r="10722" b="4467"/>
          <a:stretch/>
        </p:blipFill>
        <p:spPr>
          <a:xfrm>
            <a:off x="4545290" y="2318993"/>
            <a:ext cx="3101419" cy="27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III. Conceptions Informatiques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7" y="1923547"/>
            <a:ext cx="5304779" cy="4432803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Premier programme simple :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« 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InitLCD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();     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LCDDisplayOn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();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(0,0);                      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LCDWriteStr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(« Bonjour"); »</a:t>
            </a: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(X,Y); 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X : nombre de ligne</a:t>
            </a:r>
          </a:p>
          <a:p>
            <a:pPr marL="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Y : Position sur la ligne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a) Affichage et test des boutons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F17F14-0161-8EDC-A2AD-7D70BC21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69" y="2169074"/>
            <a:ext cx="6026038" cy="33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III. Conceptions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7" y="1923547"/>
            <a:ext cx="3965836" cy="4432803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Programmation des boutons :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#define BUTTON1_PIN   PORTBbits.RB0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#define BUTTON2_PIN   PORTBbits.RB1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#define BUTTON3_PIN   PORTBbits.RB2</a:t>
            </a:r>
          </a:p>
          <a:p>
            <a:pPr marL="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init_pins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TRISBbits.TRISB0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TRISBbits.TRISB1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TRISBbits.TRISB2 = 1;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CNPU1bits.CN2PUE = 1;    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CNPU1bits.CN3PUE = 1;    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CNPU1bits.CN4PUE = 1;   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a) Affichage et test des boutons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024F234-4C38-D11A-104E-B06E02ACAC58}"/>
              </a:ext>
            </a:extLst>
          </p:cNvPr>
          <p:cNvSpPr txBox="1">
            <a:spLocks/>
          </p:cNvSpPr>
          <p:nvPr/>
        </p:nvSpPr>
        <p:spPr>
          <a:xfrm>
            <a:off x="4310744" y="1939876"/>
            <a:ext cx="5290455" cy="443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do{            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myKeyboardptr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enterEdge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LCDGoto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(0,0);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LCDWriteStr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("Button 1 = 1");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}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037535-48B7-2CF7-4144-242FA874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65" y="3891416"/>
            <a:ext cx="5290455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III. Conceptions Informatiques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b) Structure du Menu</a:t>
            </a:r>
          </a:p>
        </p:txBody>
      </p:sp>
      <p:pic>
        <p:nvPicPr>
          <p:cNvPr id="14" name="Image 9">
            <a:extLst>
              <a:ext uri="{FF2B5EF4-FFF2-40B4-BE49-F238E27FC236}">
                <a16:creationId xmlns:a16="http://schemas.microsoft.com/office/drawing/2014/main" id="{D7CFCD42-8A00-1D02-6D5C-175A9A13A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0" t="3978" r="4183" b="2135"/>
          <a:stretch/>
        </p:blipFill>
        <p:spPr>
          <a:xfrm>
            <a:off x="2709924" y="1779169"/>
            <a:ext cx="6754919" cy="44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III. Conceptions Informatiques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b) Structure du Menu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E75BD2-DEB9-2F0D-5B68-08F21FDA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91" y="1976034"/>
            <a:ext cx="5650418" cy="41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III. Conceptions Informatiques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c) Initialisation du Menu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58B3551-EF32-7AE3-8B9C-02363BEC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2051720"/>
            <a:ext cx="9693480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241915" y="190160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accent6"/>
                </a:solidFill>
              </a:rPr>
              <a:t>d) Paramètres du Menu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2359F0-8D49-2DBB-03C7-F0D21213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09" y="911241"/>
            <a:ext cx="4981982" cy="58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3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E40F-D577-B546-9F41-A1A9D9FC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</a:t>
            </a:r>
          </a:p>
          <a:p>
            <a:r>
              <a:rPr lang="fr-FR" dirty="0"/>
              <a:t>Solutions</a:t>
            </a:r>
          </a:p>
          <a:p>
            <a:r>
              <a:rPr lang="fr-FR" dirty="0"/>
              <a:t>Projet finale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4B184-5821-5DC9-FBB7-35F5D08E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DE440F-48FE-9194-563E-0AC69BD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IV. Conclusion</a:t>
            </a:r>
          </a:p>
        </p:txBody>
      </p:sp>
    </p:spTree>
    <p:extLst>
      <p:ext uri="{BB962C8B-B14F-4D97-AF65-F5344CB8AC3E}">
        <p14:creationId xmlns:p14="http://schemas.microsoft.com/office/powerpoint/2010/main" val="79080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CD646A-7272-8A33-947F-68BDDEBCF157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SOMMAIRE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378FF3-667C-92B6-B2A3-3E42F12E18B3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 marL="571500" indent="-5715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Conceptions électroniques</a:t>
            </a:r>
          </a:p>
          <a:p>
            <a:pPr marL="571500" indent="-5715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Conceptions Informatiques</a:t>
            </a:r>
          </a:p>
          <a:p>
            <a:pPr marL="571500" indent="-5715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A6943-CFED-BF20-5507-16C09A3022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519" r="2924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EE2DA-8EEA-F53D-72B7-E1473EA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6AFFD7F-1C41-4140-BF42-1F43AE245CF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5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47" y="309646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36" y="1582951"/>
            <a:ext cx="10944726" cy="5045995"/>
          </a:xfrm>
        </p:spPr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Matériel Utilisé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E3585-9352-DA47-5BB6-01FA1934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61504"/>
            <a:ext cx="3666695" cy="2742746"/>
          </a:xfrm>
          <a:prstGeom prst="rect">
            <a:avLst/>
          </a:prstGeom>
        </p:spPr>
      </p:pic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C8C6A79B-4AF3-2DD4-28D6-1D8F64CD0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26" y="5086962"/>
            <a:ext cx="768162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A559-671A-4875-498F-F68AEF01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179340"/>
            <a:ext cx="9404723" cy="140053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I. Introduction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64B7-35DA-4E9A-7284-4B13BAF9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12" y="1199284"/>
            <a:ext cx="8946541" cy="4195481"/>
          </a:xfrm>
        </p:spPr>
        <p:txBody>
          <a:bodyPr/>
          <a:lstStyle/>
          <a:p>
            <a:r>
              <a:rPr lang="fr-FR" dirty="0"/>
              <a:t>Planning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F153-B0BB-CDC0-E95F-98CA92E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52876-D89A-F269-8A12-5067A318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17" y="951634"/>
            <a:ext cx="6261165" cy="56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0F67495-A2AB-3A9E-B3C0-ED0FC3B0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2083"/>
          <a:stretch/>
        </p:blipFill>
        <p:spPr bwMode="auto">
          <a:xfrm>
            <a:off x="4955890" y="866775"/>
            <a:ext cx="6999488" cy="599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Conceptions électroniques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5" y="1779169"/>
            <a:ext cx="5173578" cy="4131595"/>
          </a:xfrm>
        </p:spPr>
        <p:txBody>
          <a:bodyPr/>
          <a:lstStyle/>
          <a:p>
            <a:r>
              <a:rPr lang="fr-FR" dirty="0"/>
              <a:t>Ecran : 22 pins sur 40 d’utilisés</a:t>
            </a:r>
          </a:p>
          <a:p>
            <a:r>
              <a:rPr lang="fr-FR" dirty="0"/>
              <a:t>Résistance : 33</a:t>
            </a:r>
            <a:r>
              <a:rPr lang="el-GR" dirty="0"/>
              <a:t>Ω</a:t>
            </a:r>
            <a:endParaRPr lang="fr-FR" dirty="0"/>
          </a:p>
          <a:p>
            <a:r>
              <a:rPr lang="fr-FR" dirty="0"/>
              <a:t>2 Capacités : 100µF et 100nF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236621" y="947236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a) Câblages</a:t>
            </a:r>
          </a:p>
        </p:txBody>
      </p:sp>
    </p:spTree>
    <p:extLst>
      <p:ext uri="{BB962C8B-B14F-4D97-AF65-F5344CB8AC3E}">
        <p14:creationId xmlns:p14="http://schemas.microsoft.com/office/powerpoint/2010/main" val="16595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Conceptions électroniques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6" y="1779169"/>
            <a:ext cx="5245766" cy="3779419"/>
          </a:xfrm>
        </p:spPr>
        <p:txBody>
          <a:bodyPr>
            <a:normAutofit/>
          </a:bodyPr>
          <a:lstStyle/>
          <a:p>
            <a:r>
              <a:rPr lang="fr-FR" dirty="0"/>
              <a:t>3 Boutons sur le port RB : CN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a) Câblages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5175B2-4AB9-820F-AA2D-D0871CD3B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" r="11733"/>
          <a:stretch/>
        </p:blipFill>
        <p:spPr>
          <a:xfrm>
            <a:off x="364958" y="2688591"/>
            <a:ext cx="4904874" cy="31626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6240AB-60F4-6B2B-5F88-B333362A0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9" r="11843"/>
          <a:stretch/>
        </p:blipFill>
        <p:spPr>
          <a:xfrm>
            <a:off x="6448926" y="2737490"/>
            <a:ext cx="4904874" cy="31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CC5-AF03-144E-6AC5-B56FC05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2" y="136525"/>
            <a:ext cx="8666747" cy="821322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II. Conceptions électroniques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1C19F-4B80-FA07-9F17-F01F722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41" y="1923547"/>
            <a:ext cx="6673664" cy="3976606"/>
          </a:xfrm>
        </p:spPr>
        <p:txBody>
          <a:bodyPr>
            <a:normAutofit/>
          </a:bodyPr>
          <a:lstStyle/>
          <a:p>
            <a:r>
              <a:rPr lang="fr-FR" dirty="0"/>
              <a:t>Schéma électronique</a:t>
            </a:r>
          </a:p>
          <a:p>
            <a:r>
              <a:rPr lang="fr-FR" dirty="0"/>
              <a:t>Carte électronique</a:t>
            </a:r>
          </a:p>
          <a:p>
            <a:r>
              <a:rPr lang="fr-FR" dirty="0"/>
              <a:t>Dimensionnement </a:t>
            </a:r>
          </a:p>
          <a:p>
            <a:r>
              <a:rPr lang="fr-FR" dirty="0"/>
              <a:t>Prévention des perturbations électromagnétiques</a:t>
            </a:r>
          </a:p>
          <a:p>
            <a:r>
              <a:rPr lang="fr-FR" dirty="0"/>
              <a:t>Perçage et soudure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CF18-DCA5-2463-5687-6D380BEE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0D50D7-2442-E9CA-ED15-6B6AAF4C70FC}"/>
              </a:ext>
            </a:extLst>
          </p:cNvPr>
          <p:cNvSpPr txBox="1">
            <a:spLocks/>
          </p:cNvSpPr>
          <p:nvPr/>
        </p:nvSpPr>
        <p:spPr>
          <a:xfrm>
            <a:off x="798096" y="957847"/>
            <a:ext cx="8666747" cy="82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b) Réalisation Carte Électronique</a:t>
            </a:r>
          </a:p>
        </p:txBody>
      </p:sp>
    </p:spTree>
    <p:extLst>
      <p:ext uri="{BB962C8B-B14F-4D97-AF65-F5344CB8AC3E}">
        <p14:creationId xmlns:p14="http://schemas.microsoft.com/office/powerpoint/2010/main" val="138014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1704C06-7ED8-37BB-32F9-72274091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1" y="0"/>
            <a:ext cx="5217330" cy="6858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F68E448-9524-7F26-DC61-5195BE0A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58" y="43152"/>
            <a:ext cx="4516766" cy="271637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7B8653-03C0-9EA3-8165-FD0E3DF3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69" y="3150301"/>
            <a:ext cx="3600544" cy="287382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162236-2700-743C-3752-BED12CEF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651" y="3092683"/>
            <a:ext cx="2433654" cy="2931447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A0F0CF1-E805-AF1B-CD4D-947A25F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8</a:t>
            </a:fld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5DC59B-15B5-F696-B11A-27DB69C47459}"/>
              </a:ext>
            </a:extLst>
          </p:cNvPr>
          <p:cNvSpPr txBox="1"/>
          <p:nvPr/>
        </p:nvSpPr>
        <p:spPr>
          <a:xfrm>
            <a:off x="6316435" y="6228366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de la carte électronique</a:t>
            </a:r>
          </a:p>
        </p:txBody>
      </p:sp>
    </p:spTree>
    <p:extLst>
      <p:ext uri="{BB962C8B-B14F-4D97-AF65-F5344CB8AC3E}">
        <p14:creationId xmlns:p14="http://schemas.microsoft.com/office/powerpoint/2010/main" val="36367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519B3E-EB40-A594-F3B9-B9EEE9B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07"/>
            <a:ext cx="6368143" cy="59925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1F000A-8BE4-C4BA-F9CE-D3631319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57" y="1308519"/>
            <a:ext cx="5431971" cy="424096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172EFF-7C59-1344-2813-E749C19F254A}"/>
              </a:ext>
            </a:extLst>
          </p:cNvPr>
          <p:cNvSpPr txBox="1"/>
          <p:nvPr/>
        </p:nvSpPr>
        <p:spPr>
          <a:xfrm>
            <a:off x="783771" y="6368143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Board</a:t>
            </a:r>
            <a:r>
              <a:rPr lang="fr-FR" dirty="0"/>
              <a:t> de la carte </a:t>
            </a:r>
            <a:r>
              <a:rPr lang="fr-FR" dirty="0" err="1"/>
              <a:t>électonique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32F58-0C71-4050-F542-3DF35F6C6894}"/>
              </a:ext>
            </a:extLst>
          </p:cNvPr>
          <p:cNvSpPr txBox="1"/>
          <p:nvPr/>
        </p:nvSpPr>
        <p:spPr>
          <a:xfrm>
            <a:off x="7007677" y="5816475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électronique après soudure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5ACCF16-C4D8-819F-63D1-43BBBC0B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FD7F-1C41-4140-BF42-1F43AE245C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2907</TotalTime>
  <Words>357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Wingdings 3</vt:lpstr>
      <vt:lpstr>Ion</vt:lpstr>
      <vt:lpstr>Projet : Robot suiveur de ligne</vt:lpstr>
      <vt:lpstr>PowerPoint Presentation</vt:lpstr>
      <vt:lpstr>I. Introduction</vt:lpstr>
      <vt:lpstr>I. Introduction</vt:lpstr>
      <vt:lpstr>II. Conceptions électroniques </vt:lpstr>
      <vt:lpstr>II. Conceptions électroniques</vt:lpstr>
      <vt:lpstr>II. Conceptions électroniques</vt:lpstr>
      <vt:lpstr>PowerPoint Presentation</vt:lpstr>
      <vt:lpstr>PowerPoint Presentation</vt:lpstr>
      <vt:lpstr>III. Conceptions Informatiques </vt:lpstr>
      <vt:lpstr>III. Conceptions Informatiques</vt:lpstr>
      <vt:lpstr>III. Conceptions Informatiques</vt:lpstr>
      <vt:lpstr>III. Conceptions Informatiques</vt:lpstr>
      <vt:lpstr>III. Conceptions Informatiques</vt:lpstr>
      <vt:lpstr>PowerPoint Presentation</vt:lpstr>
      <vt:lpstr>IV.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Mathéo Errard</dc:creator>
  <cp:lastModifiedBy>Christopher Daccache</cp:lastModifiedBy>
  <cp:revision>109</cp:revision>
  <dcterms:created xsi:type="dcterms:W3CDTF">2024-05-12T16:31:05Z</dcterms:created>
  <dcterms:modified xsi:type="dcterms:W3CDTF">2024-05-15T04:14:16Z</dcterms:modified>
</cp:coreProperties>
</file>