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E78E1-7D7A-488D-AE38-8B42A4D32E35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885D7-16E1-4409-8381-CD1F4815B0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EE93E-94A9-7EE9-536B-B7A7BD4E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AF4793-7D74-0509-682A-956EE28FF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12634-00BF-FF03-79EE-5CB682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12B1-581E-4557-B9CA-69F555E7DC08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BA5B5-9EC6-B7DC-E71B-4A4B5DB4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2762-5981-934F-50C6-AEA48AE1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0CB59-424F-F271-C8EF-1BF714C2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92FA6B-088F-1E32-EDA7-A75EAF4A3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F57F9-7AAF-DEDA-686B-04EFF083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23C7-85FB-40D3-BF91-4A9227B86DAE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BFCAB-3F78-31C2-B2AC-AE57C3FB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724EB-97E5-FCF2-A888-DF3D872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9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83D1A-9AB0-060A-7047-F92834848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ECE224-ECA2-E484-C5BB-D18BD5BD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8A748-9B70-6AC4-81F7-751E5D0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7032-3863-4A6B-AA59-0BDC531C285D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DA777-713A-AC7D-DF74-BC30BC86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552EE-7D06-FF32-9F28-C2318077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9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A498B-F49E-5BCE-9C45-38E96D1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3AE11-F707-B9A9-E486-49067244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78337-6205-7EED-96D4-3E1ECE5E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5382-8E58-4303-9099-7618A8DEC711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6A5F5-7BFB-358D-0652-F084EF3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25BFA-F174-6FF2-F786-863E2153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809DE-E871-9629-8812-CFD67A85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141A99-6062-9681-6BE5-9618BC63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28FEF-42B5-AA36-B66D-29355209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2D0B-1ABA-4CFC-8099-F4A9740524EB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32821-F587-DA00-BAEE-2120C67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113F1-D53B-746E-0DB2-E3AD026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3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89E4D-C2B5-C44D-CA71-056203B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93A14-A0A1-7830-2C28-637A461E9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42F1D3-3642-1649-1EE7-AEA02B48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1DC101-48A4-4664-153B-0EF90B92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E5FC-4ADD-4D1A-950C-9C8DA8ACD627}" type="datetime1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0D3C1A-8163-402E-0A4E-726B2BF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A5A3B9-2DC3-0A61-23A3-FBEA5A5C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4AC-A775-2FF7-7265-70D66600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43E5B-6F0B-69E3-2B85-592E85E90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A91D8B-894C-FA80-1619-A9505ECA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CECF1E-29E9-DA92-88A0-67AA3926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8D3E56-40B2-2E8E-AF8D-28E81D89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86F727-086E-9A0A-77A5-E8FC4B39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A75B-1F05-48A3-BA24-E0453637DB59}" type="datetime1">
              <a:rPr lang="fr-FR" smtClean="0"/>
              <a:t>14/05/2024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B763DC-59DC-4666-AE55-DD722DF7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C0FF61-9CBF-A9F3-2003-F73DA48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0B9CC-1F7A-E238-1C18-E85C618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42947-D52A-B3BC-1D90-385E6C14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17E0-EAE2-4B0D-BC04-5EEADB38C92B}" type="datetime1">
              <a:rPr lang="fr-FR" smtClean="0"/>
              <a:t>14/05/2024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AADDB3-0F9F-F749-FF1B-F71B2A00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8D09D6-11F3-A5D8-8604-43A4675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82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A18A50-D9A5-66FC-A56A-7E7E44F0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0D95-E6B8-4CC4-86CF-20A180AF534F}" type="datetime1">
              <a:rPr lang="fr-FR" smtClean="0"/>
              <a:t>14/05/2024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304071-8D6F-B1FF-3AF0-FB719AFB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B9A02-BF90-5664-9A66-FEF81501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09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30E96-C424-662C-754C-2FB3D7BB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223D9-1F2F-17A4-AC03-2B13892E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07B8C0-AC58-D868-19B7-D2F8FA18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8B1903-DA04-2635-5518-F6C1C0B3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C418-88B4-40FE-878D-0D9F7C200885}" type="datetime1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5E150-2B78-9E0B-4BF2-71349613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9A769-021F-D3AB-53E2-C87C05C8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8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E4E8-278E-77C7-9C94-F9A3C421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20DF4B-74E3-A924-9F0B-675326B9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0FC3C-8CDE-1954-1311-377544F3C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561E45-F146-7714-633E-C803FDA1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716-A4C4-422E-AF58-7076B39291BB}" type="datetime1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CD1DA-2CAB-48A9-F301-C4E92BB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DDFB96-CC56-4328-4638-2D739CCF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CCD382-FBD8-145D-12B3-3CCCE44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94BDE9-1FA1-FE0D-9759-E2D81D9E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90001-7413-331E-CE3D-06783741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5CE59-47C9-4022-8FC5-768466772F90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59FAE-8460-A98F-3098-0D9406FD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6C98A-CFFC-0041-D47C-9B8223E4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FFD7F-1C41-4140-BF42-1F43AE245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9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CD646A-7272-8A33-947F-68BDDEBCF157}"/>
              </a:ext>
            </a:extLst>
          </p:cNvPr>
          <p:cNvSpPr txBox="1"/>
          <p:nvPr/>
        </p:nvSpPr>
        <p:spPr>
          <a:xfrm>
            <a:off x="2160814" y="293914"/>
            <a:ext cx="7870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SOMMAIRE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378FF3-667C-92B6-B2A3-3E42F12E18B3}"/>
              </a:ext>
            </a:extLst>
          </p:cNvPr>
          <p:cNvSpPr txBox="1"/>
          <p:nvPr/>
        </p:nvSpPr>
        <p:spPr>
          <a:xfrm>
            <a:off x="560613" y="1638298"/>
            <a:ext cx="11070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UcPeriod"/>
            </a:pP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71500" indent="-571500">
              <a:buAutoNum type="romanUcPeriod"/>
            </a:pP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Initiation à la programmation</a:t>
            </a:r>
          </a:p>
          <a:p>
            <a:pPr marL="571500" indent="-571500">
              <a:buAutoNum type="romanUcPeriod"/>
            </a:pP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Construction du programme final</a:t>
            </a:r>
          </a:p>
          <a:p>
            <a:pPr marL="571500" indent="-571500">
              <a:buAutoNum type="romanUcPeriod"/>
            </a:pP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EE2DA-8EEA-F53D-72B7-E1473EA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z="1400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65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9228221" cy="821322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II. Construction du programme final.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CFCD42-8A00-1D02-6D5C-175A9A13A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0" t="3978" r="4183" b="2135"/>
          <a:stretch/>
        </p:blipFill>
        <p:spPr>
          <a:xfrm>
            <a:off x="1616528" y="832757"/>
            <a:ext cx="8964386" cy="5917551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2AB7DD5-7B01-1C94-83B0-C55B642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31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/>
              <a:t>I.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130968"/>
            <a:ext cx="10944726" cy="5045995"/>
          </a:xfrm>
        </p:spPr>
        <p:txBody>
          <a:bodyPr/>
          <a:lstStyle/>
          <a:p>
            <a:r>
              <a:rPr lang="fr-FR" dirty="0"/>
              <a:t>Conception d’un robot suiveur de ligne</a:t>
            </a:r>
          </a:p>
          <a:p>
            <a:r>
              <a:rPr lang="fr-FR" dirty="0"/>
              <a:t>Divisé en trois parties </a:t>
            </a:r>
          </a:p>
          <a:p>
            <a:r>
              <a:rPr lang="fr-FR" dirty="0"/>
              <a:t>13 séances obligatoires</a:t>
            </a:r>
          </a:p>
          <a:p>
            <a:r>
              <a:rPr lang="fr-FR" dirty="0"/>
              <a:t>Capteurs de position et détecteur d’obstacles</a:t>
            </a:r>
          </a:p>
          <a:p>
            <a:r>
              <a:rPr lang="fr-FR" dirty="0"/>
              <a:t>2 moteurs indépendamment</a:t>
            </a:r>
          </a:p>
          <a:p>
            <a:r>
              <a:rPr lang="fr-FR" dirty="0"/>
              <a:t>Ecran LCD </a:t>
            </a:r>
          </a:p>
          <a:p>
            <a:r>
              <a:rPr lang="fr-FR" dirty="0"/>
              <a:t>Trois boutons</a:t>
            </a:r>
          </a:p>
          <a:p>
            <a:r>
              <a:rPr lang="fr-FR" dirty="0"/>
              <a:t>Microcontrôleurs (carte </a:t>
            </a:r>
            <a:r>
              <a:rPr lang="fr-FR" dirty="0" err="1"/>
              <a:t>DsPic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18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0F67495-A2AB-3A9E-B3C0-ED0FC3B0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9" r="23600"/>
          <a:stretch/>
        </p:blipFill>
        <p:spPr bwMode="auto">
          <a:xfrm>
            <a:off x="4955890" y="866775"/>
            <a:ext cx="6999488" cy="599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Initiation à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5" y="1779169"/>
            <a:ext cx="5173578" cy="4131595"/>
          </a:xfrm>
        </p:spPr>
        <p:txBody>
          <a:bodyPr/>
          <a:lstStyle/>
          <a:p>
            <a:r>
              <a:rPr lang="fr-FR" dirty="0"/>
              <a:t>Ecran : 22 pin sur 40 d’utilisés</a:t>
            </a:r>
          </a:p>
          <a:p>
            <a:r>
              <a:rPr lang="fr-FR" dirty="0"/>
              <a:t>Résistance : 33</a:t>
            </a:r>
            <a:r>
              <a:rPr lang="el-GR" dirty="0"/>
              <a:t>Ω</a:t>
            </a:r>
            <a:endParaRPr lang="fr-FR" dirty="0"/>
          </a:p>
          <a:p>
            <a:r>
              <a:rPr lang="fr-FR" dirty="0"/>
              <a:t>2 Capacités : 100µF et 100nF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a) Câblages</a:t>
            </a:r>
          </a:p>
        </p:txBody>
      </p:sp>
    </p:spTree>
    <p:extLst>
      <p:ext uri="{BB962C8B-B14F-4D97-AF65-F5344CB8AC3E}">
        <p14:creationId xmlns:p14="http://schemas.microsoft.com/office/powerpoint/2010/main" val="165950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Initiation à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6" y="1779169"/>
            <a:ext cx="5245766" cy="3779419"/>
          </a:xfrm>
        </p:spPr>
        <p:txBody>
          <a:bodyPr>
            <a:normAutofit/>
          </a:bodyPr>
          <a:lstStyle/>
          <a:p>
            <a:r>
              <a:rPr lang="fr-FR" dirty="0"/>
              <a:t>3 Boutons sur le port B : CN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a) Câblages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5175B2-4AB9-820F-AA2D-D0871CD3B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" r="11733"/>
          <a:stretch/>
        </p:blipFill>
        <p:spPr>
          <a:xfrm>
            <a:off x="364958" y="2688591"/>
            <a:ext cx="4904874" cy="31626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6240AB-60F4-6B2B-5F88-B333362A0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9" r="11843"/>
          <a:stretch/>
        </p:blipFill>
        <p:spPr>
          <a:xfrm>
            <a:off x="6448926" y="2737490"/>
            <a:ext cx="4904874" cy="31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Initiation à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41" y="1923547"/>
            <a:ext cx="6235507" cy="3976606"/>
          </a:xfrm>
        </p:spPr>
        <p:txBody>
          <a:bodyPr>
            <a:normAutofit/>
          </a:bodyPr>
          <a:lstStyle/>
          <a:p>
            <a:r>
              <a:rPr lang="fr-FR" dirty="0"/>
              <a:t>Schéma électronique</a:t>
            </a:r>
          </a:p>
          <a:p>
            <a:r>
              <a:rPr lang="fr-FR" dirty="0"/>
              <a:t>Carte </a:t>
            </a:r>
            <a:r>
              <a:rPr lang="fr-FR" dirty="0" err="1"/>
              <a:t>élecronique</a:t>
            </a:r>
            <a:endParaRPr lang="fr-FR" dirty="0"/>
          </a:p>
          <a:p>
            <a:r>
              <a:rPr lang="fr-FR" dirty="0"/>
              <a:t>Dimensionnement </a:t>
            </a:r>
          </a:p>
          <a:p>
            <a:r>
              <a:rPr lang="fr-FR" dirty="0"/>
              <a:t>Cassure des coudes </a:t>
            </a:r>
          </a:p>
          <a:p>
            <a:r>
              <a:rPr lang="fr-FR" dirty="0"/>
              <a:t>Perçage et soudure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b) Eagle</a:t>
            </a:r>
          </a:p>
        </p:txBody>
      </p:sp>
    </p:spTree>
    <p:extLst>
      <p:ext uri="{BB962C8B-B14F-4D97-AF65-F5344CB8AC3E}">
        <p14:creationId xmlns:p14="http://schemas.microsoft.com/office/powerpoint/2010/main" val="138014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1704C06-7ED8-37BB-32F9-72274091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1" y="0"/>
            <a:ext cx="5217330" cy="6858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F68E448-9524-7F26-DC61-5195BE0A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58" y="43152"/>
            <a:ext cx="4516766" cy="271637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7B8653-03C0-9EA3-8165-FD0E3DF3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633" y="3121493"/>
            <a:ext cx="3600544" cy="287382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162236-2700-743C-3752-BED12CEF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177" y="3120557"/>
            <a:ext cx="2433654" cy="2931447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A0F0CF1-E805-AF1B-CD4D-947A25F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6</a:t>
            </a:fld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5DC59B-15B5-F696-B11A-27DB69C47459}"/>
              </a:ext>
            </a:extLst>
          </p:cNvPr>
          <p:cNvSpPr txBox="1"/>
          <p:nvPr/>
        </p:nvSpPr>
        <p:spPr>
          <a:xfrm>
            <a:off x="6316435" y="6228366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 de la carte électronique</a:t>
            </a:r>
          </a:p>
        </p:txBody>
      </p:sp>
    </p:spTree>
    <p:extLst>
      <p:ext uri="{BB962C8B-B14F-4D97-AF65-F5344CB8AC3E}">
        <p14:creationId xmlns:p14="http://schemas.microsoft.com/office/powerpoint/2010/main" val="3636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519B3E-EB40-A594-F3B9-B9EEE9B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07"/>
            <a:ext cx="6368143" cy="59925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1F000A-8BE4-C4BA-F9CE-D3631319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57" y="1308519"/>
            <a:ext cx="5431971" cy="424096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172EFF-7C59-1344-2813-E749C19F254A}"/>
              </a:ext>
            </a:extLst>
          </p:cNvPr>
          <p:cNvSpPr txBox="1"/>
          <p:nvPr/>
        </p:nvSpPr>
        <p:spPr>
          <a:xfrm>
            <a:off x="783771" y="6368143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Board</a:t>
            </a:r>
            <a:r>
              <a:rPr lang="fr-FR" dirty="0"/>
              <a:t> de la carte </a:t>
            </a:r>
            <a:r>
              <a:rPr lang="fr-FR" dirty="0" err="1"/>
              <a:t>électonique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32F58-0C71-4050-F542-3DF35F6C6894}"/>
              </a:ext>
            </a:extLst>
          </p:cNvPr>
          <p:cNvSpPr txBox="1"/>
          <p:nvPr/>
        </p:nvSpPr>
        <p:spPr>
          <a:xfrm>
            <a:off x="7007677" y="5816475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électronique après soudure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5ACCF16-C4D8-819F-63D1-43BBBC0B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Initiation à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7" y="1923547"/>
            <a:ext cx="5304779" cy="4432803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Premier programme simple :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« 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InitLCD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();                         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LCDDisplayOn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();                    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LCDGoto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(0,0);                      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LCDWriteStr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(« Bonjour"); »</a:t>
            </a:r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LCDGoto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(X,Y);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X : nombre de ligne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Y : Position sur la ligne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c) Affichage et test des boutons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F17F14-0161-8EDC-A2AD-7D70BC21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69" y="2169074"/>
            <a:ext cx="6026038" cy="33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Initiation à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7" y="1923547"/>
            <a:ext cx="3965836" cy="4432803"/>
          </a:xfrm>
        </p:spPr>
        <p:txBody>
          <a:bodyPr>
            <a:normAutofit fontScale="85000" lnSpcReduction="10000"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Programmation des boutons :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«  #define BUTTON1_PIN   PORTBbits.RB0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#define BUTTON2_PIN   PORTBbits.RB1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#define BUTTON3_PIN   PORTBbits.RB2</a:t>
            </a:r>
          </a:p>
          <a:p>
            <a:pPr marL="0" indent="0">
              <a:buNone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init_pins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TRISBbits.TRISB0 = 1;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TRISBbits.TRISB1 = 1;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TRISBbits.TRISB2 = 1;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CNPU1bits.CN2PUE = 1;     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CNPU1bits.CN3PUE = 1;     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CNPU1bits.CN4PUE = 1; 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}»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c) Affichage et test des boutons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024F234-4C38-D11A-104E-B06E02ACAC58}"/>
              </a:ext>
            </a:extLst>
          </p:cNvPr>
          <p:cNvSpPr txBox="1">
            <a:spLocks/>
          </p:cNvSpPr>
          <p:nvPr/>
        </p:nvSpPr>
        <p:spPr>
          <a:xfrm>
            <a:off x="4310744" y="1939876"/>
            <a:ext cx="5290455" cy="443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do{               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myKeyboardptr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enterEdge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LCDGoto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(0,0);   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LCDWriteStr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("Button 1 = 1");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}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037535-48B7-2CF7-4144-242FA874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65" y="3891416"/>
            <a:ext cx="5290455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6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311</Words>
  <Application>Microsoft Office PowerPoint</Application>
  <PresentationFormat>Grand écran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Thème Office</vt:lpstr>
      <vt:lpstr>Présentation PowerPoint</vt:lpstr>
      <vt:lpstr>I. Introduction</vt:lpstr>
      <vt:lpstr>II. Initiation à la programmation</vt:lpstr>
      <vt:lpstr>II. Initiation à la programmation</vt:lpstr>
      <vt:lpstr>II. Initiation à la programmation</vt:lpstr>
      <vt:lpstr>Présentation PowerPoint</vt:lpstr>
      <vt:lpstr>Présentation PowerPoint</vt:lpstr>
      <vt:lpstr>II. Initiation à la programmation</vt:lpstr>
      <vt:lpstr>II. Initiation à la programmation</vt:lpstr>
      <vt:lpstr>II. Construction du programme final.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Mathéo Errard</dc:creator>
  <cp:lastModifiedBy>Mathéo Errard</cp:lastModifiedBy>
  <cp:revision>87</cp:revision>
  <dcterms:created xsi:type="dcterms:W3CDTF">2024-05-12T16:31:05Z</dcterms:created>
  <dcterms:modified xsi:type="dcterms:W3CDTF">2024-05-14T16:15:21Z</dcterms:modified>
</cp:coreProperties>
</file>