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37A8-1ED2-0C46-9B5D-D45DFA868A2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A4F5-1D79-4940-A7AE-926955A8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10412" y="205934"/>
            <a:ext cx="5990157" cy="1321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6378" y="394706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set 1: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Hour of day between 6AM and 6PM (12)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Custom-defined violation code category (6)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08336" y="2451976"/>
            <a:ext cx="5990157" cy="1598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4302" y="2640748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set 2: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Morning or Afternoon (2)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iolation codes applicable to most tickets (19)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Day of the week (7)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06260" y="4972594"/>
            <a:ext cx="5990157" cy="1598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12226" y="5161366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set 3: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Morning or Afternoon (2)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iolation codes applicable to most tickets (19)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Weekday or Weekend (2)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870869" y="1630303"/>
            <a:ext cx="1012663" cy="7036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868793" y="4150921"/>
            <a:ext cx="1012663" cy="7036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3801" y="1664627"/>
            <a:ext cx="353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Violation code categories too broad</a:t>
            </a:r>
          </a:p>
          <a:p>
            <a:r>
              <a:rPr lang="en-US" dirty="0" smtClean="0"/>
              <a:t>Hours of day not insightful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1725" y="4322533"/>
            <a:ext cx="332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of the week shows repetition</a:t>
            </a:r>
          </a:p>
        </p:txBody>
      </p:sp>
    </p:spTree>
    <p:extLst>
      <p:ext uri="{BB962C8B-B14F-4D97-AF65-F5344CB8AC3E}">
        <p14:creationId xmlns:p14="http://schemas.microsoft.com/office/powerpoint/2010/main" val="405748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</cp:revision>
  <dcterms:created xsi:type="dcterms:W3CDTF">2014-05-05T23:00:40Z</dcterms:created>
  <dcterms:modified xsi:type="dcterms:W3CDTF">2014-05-05T23:14:38Z</dcterms:modified>
</cp:coreProperties>
</file>