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75" r:id="rId4"/>
    <p:sldId id="273" r:id="rId5"/>
    <p:sldId id="274" r:id="rId6"/>
    <p:sldId id="270" r:id="rId7"/>
    <p:sldId id="279" r:id="rId8"/>
    <p:sldId id="278" r:id="rId9"/>
    <p:sldId id="280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w4301\Downloads\Log_Big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w4301\Downloads\Log_Big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[Log_BigData.xlsx]Fitness_Log!$B$1</c:f>
              <c:strCache>
                <c:ptCount val="1"/>
                <c:pt idx="0">
                  <c:v>Fitness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 cmpd="sng">
                <a:solidFill>
                  <a:schemeClr val="accent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[Log_BigData.xlsx]Fitness_Log!$B$2:$B$101</c:f>
              <c:numCache>
                <c:formatCode>General</c:formatCode>
                <c:ptCount val="100"/>
                <c:pt idx="0">
                  <c:v>0.92835437891140482</c:v>
                </c:pt>
                <c:pt idx="1">
                  <c:v>0.92986495067319253</c:v>
                </c:pt>
                <c:pt idx="2">
                  <c:v>0.93311164006310832</c:v>
                </c:pt>
                <c:pt idx="3">
                  <c:v>0.93596634933002654</c:v>
                </c:pt>
                <c:pt idx="4">
                  <c:v>0.92484527967040875</c:v>
                </c:pt>
                <c:pt idx="5">
                  <c:v>0.92370540662678047</c:v>
                </c:pt>
                <c:pt idx="6">
                  <c:v>0.93582591477520616</c:v>
                </c:pt>
                <c:pt idx="7">
                  <c:v>0.93708796946994577</c:v>
                </c:pt>
                <c:pt idx="8">
                  <c:v>0.93726996834173182</c:v>
                </c:pt>
                <c:pt idx="9">
                  <c:v>0.93782548848308012</c:v>
                </c:pt>
                <c:pt idx="10">
                  <c:v>0.93709815962705389</c:v>
                </c:pt>
                <c:pt idx="11">
                  <c:v>0.93755868529290465</c:v>
                </c:pt>
                <c:pt idx="12">
                  <c:v>0.93801835704548464</c:v>
                </c:pt>
                <c:pt idx="13">
                  <c:v>0.93774324211205184</c:v>
                </c:pt>
                <c:pt idx="14">
                  <c:v>0.93770291351219459</c:v>
                </c:pt>
                <c:pt idx="15">
                  <c:v>0.93736207974293373</c:v>
                </c:pt>
                <c:pt idx="16">
                  <c:v>0.93802614356035074</c:v>
                </c:pt>
                <c:pt idx="17">
                  <c:v>0.93803675835539146</c:v>
                </c:pt>
                <c:pt idx="18">
                  <c:v>0.93803081916893161</c:v>
                </c:pt>
                <c:pt idx="19">
                  <c:v>0.93803565948352008</c:v>
                </c:pt>
                <c:pt idx="20">
                  <c:v>0.93214657520742661</c:v>
                </c:pt>
                <c:pt idx="21">
                  <c:v>0.93805996066053987</c:v>
                </c:pt>
                <c:pt idx="22">
                  <c:v>0.93807155199276182</c:v>
                </c:pt>
                <c:pt idx="23">
                  <c:v>0.9380763158905141</c:v>
                </c:pt>
                <c:pt idx="24">
                  <c:v>0.93808610698204675</c:v>
                </c:pt>
                <c:pt idx="25">
                  <c:v>0.93809203429617116</c:v>
                </c:pt>
                <c:pt idx="26">
                  <c:v>0.93807854218297726</c:v>
                </c:pt>
                <c:pt idx="27">
                  <c:v>0.93812024873303523</c:v>
                </c:pt>
                <c:pt idx="28">
                  <c:v>0.93809422867995829</c:v>
                </c:pt>
                <c:pt idx="29">
                  <c:v>0.93801487473915057</c:v>
                </c:pt>
                <c:pt idx="30">
                  <c:v>0.93811313362022797</c:v>
                </c:pt>
                <c:pt idx="31">
                  <c:v>0.93819314063776305</c:v>
                </c:pt>
                <c:pt idx="32">
                  <c:v>0.93773962800129795</c:v>
                </c:pt>
                <c:pt idx="33">
                  <c:v>0.93837317363622574</c:v>
                </c:pt>
                <c:pt idx="34">
                  <c:v>0.93729601880332569</c:v>
                </c:pt>
                <c:pt idx="35">
                  <c:v>0.93807438689992428</c:v>
                </c:pt>
                <c:pt idx="36">
                  <c:v>0.93832413878709797</c:v>
                </c:pt>
                <c:pt idx="37">
                  <c:v>0.93850201076505313</c:v>
                </c:pt>
                <c:pt idx="38">
                  <c:v>0.93255644214823108</c:v>
                </c:pt>
                <c:pt idx="39">
                  <c:v>0.93842878165917232</c:v>
                </c:pt>
                <c:pt idx="40">
                  <c:v>0.93850201076505313</c:v>
                </c:pt>
                <c:pt idx="41">
                  <c:v>0.93843737647790704</c:v>
                </c:pt>
                <c:pt idx="42">
                  <c:v>0.93848930655372609</c:v>
                </c:pt>
                <c:pt idx="43">
                  <c:v>0.93846293520682755</c:v>
                </c:pt>
                <c:pt idx="44">
                  <c:v>0.93851792549581925</c:v>
                </c:pt>
                <c:pt idx="45">
                  <c:v>0.93778157873843426</c:v>
                </c:pt>
                <c:pt idx="46">
                  <c:v>0.93748183338006419</c:v>
                </c:pt>
                <c:pt idx="47">
                  <c:v>0.93743824302421941</c:v>
                </c:pt>
                <c:pt idx="48">
                  <c:v>0.93843694907454778</c:v>
                </c:pt>
                <c:pt idx="49">
                  <c:v>0.93846399415887105</c:v>
                </c:pt>
                <c:pt idx="50">
                  <c:v>0.93848998029115083</c:v>
                </c:pt>
                <c:pt idx="51">
                  <c:v>0.9385440704597976</c:v>
                </c:pt>
                <c:pt idx="52">
                  <c:v>0.9385225905522534</c:v>
                </c:pt>
                <c:pt idx="53">
                  <c:v>0.93851584532223686</c:v>
                </c:pt>
                <c:pt idx="54">
                  <c:v>0.93847287000021262</c:v>
                </c:pt>
                <c:pt idx="55">
                  <c:v>0.93841877983156619</c:v>
                </c:pt>
                <c:pt idx="56">
                  <c:v>0.93848908017080546</c:v>
                </c:pt>
                <c:pt idx="57">
                  <c:v>0.93851612525512917</c:v>
                </c:pt>
                <c:pt idx="58">
                  <c:v>0.93771507849445934</c:v>
                </c:pt>
                <c:pt idx="59">
                  <c:v>0.93848868636627358</c:v>
                </c:pt>
                <c:pt idx="60">
                  <c:v>0.93851702537547443</c:v>
                </c:pt>
                <c:pt idx="61">
                  <c:v>0.93857021542377639</c:v>
                </c:pt>
                <c:pt idx="62">
                  <c:v>0.93825494624396233</c:v>
                </c:pt>
                <c:pt idx="63">
                  <c:v>0.93848958648661862</c:v>
                </c:pt>
                <c:pt idx="64">
                  <c:v>0.93846745254334785</c:v>
                </c:pt>
                <c:pt idx="65">
                  <c:v>0.93825619201333876</c:v>
                </c:pt>
                <c:pt idx="66">
                  <c:v>0.9385440704597976</c:v>
                </c:pt>
                <c:pt idx="67">
                  <c:v>0.93848908017080601</c:v>
                </c:pt>
                <c:pt idx="68">
                  <c:v>0.93846850038360619</c:v>
                </c:pt>
                <c:pt idx="69">
                  <c:v>0.93261053231687785</c:v>
                </c:pt>
                <c:pt idx="70">
                  <c:v>0.93250325209992935</c:v>
                </c:pt>
                <c:pt idx="71">
                  <c:v>0.93816200979522024</c:v>
                </c:pt>
                <c:pt idx="72">
                  <c:v>0.93818014622356927</c:v>
                </c:pt>
                <c:pt idx="73">
                  <c:v>0.93246283118426876</c:v>
                </c:pt>
                <c:pt idx="74">
                  <c:v>0.93774924841022433</c:v>
                </c:pt>
                <c:pt idx="75">
                  <c:v>0.93857021542377628</c:v>
                </c:pt>
                <c:pt idx="76">
                  <c:v>0.93851702537547421</c:v>
                </c:pt>
                <c:pt idx="77">
                  <c:v>0.9325478309613866</c:v>
                </c:pt>
                <c:pt idx="78">
                  <c:v>0.93232140810104269</c:v>
                </c:pt>
                <c:pt idx="79">
                  <c:v>0.93183496283676681</c:v>
                </c:pt>
                <c:pt idx="80">
                  <c:v>0.93846203508648285</c:v>
                </c:pt>
                <c:pt idx="81">
                  <c:v>0.93770162353870146</c:v>
                </c:pt>
                <c:pt idx="82">
                  <c:v>0.93770520738321639</c:v>
                </c:pt>
                <c:pt idx="83">
                  <c:v>0.93847030062429615</c:v>
                </c:pt>
                <c:pt idx="84">
                  <c:v>0.93780890375565029</c:v>
                </c:pt>
                <c:pt idx="85">
                  <c:v>0.93851702537547477</c:v>
                </c:pt>
                <c:pt idx="86">
                  <c:v>0.93843737647790704</c:v>
                </c:pt>
                <c:pt idx="87">
                  <c:v>0.93840258853969338</c:v>
                </c:pt>
                <c:pt idx="88">
                  <c:v>0.93849554546792968</c:v>
                </c:pt>
                <c:pt idx="89">
                  <c:v>0.93848908017080601</c:v>
                </c:pt>
                <c:pt idx="90">
                  <c:v>0.93768131509448038</c:v>
                </c:pt>
                <c:pt idx="91">
                  <c:v>0.93818438125022541</c:v>
                </c:pt>
                <c:pt idx="92">
                  <c:v>0.93779648404886129</c:v>
                </c:pt>
                <c:pt idx="93">
                  <c:v>0.93257792205577617</c:v>
                </c:pt>
                <c:pt idx="94">
                  <c:v>0.93851702537547443</c:v>
                </c:pt>
                <c:pt idx="95">
                  <c:v>0.93845795626510708</c:v>
                </c:pt>
                <c:pt idx="96">
                  <c:v>0.93857021542377606</c:v>
                </c:pt>
                <c:pt idx="97">
                  <c:v>0.938157503570485</c:v>
                </c:pt>
                <c:pt idx="98">
                  <c:v>0.93838571809863447</c:v>
                </c:pt>
                <c:pt idx="99">
                  <c:v>0.93843784919489259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86-4585-A8FA-BC47C40C7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171584"/>
        <c:axId val="16717312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[Log_BigData.xlsx]Fitness_Log!$A$1</c15:sqref>
                        </c15:formulaRef>
                      </c:ext>
                    </c:extLst>
                    <c:strCache>
                      <c:ptCount val="1"/>
                      <c:pt idx="0">
                        <c:v>Iteracion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[Log_BigData.xlsx]Fitness_Log!$A$2:$A$101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986-4585-A8FA-BC47C40C7BBA}"/>
                  </c:ext>
                </c:extLst>
              </c15:ser>
            </c15:filteredLineSeries>
          </c:ext>
        </c:extLst>
      </c:lineChart>
      <c:catAx>
        <c:axId val="167171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7173120"/>
        <c:crosses val="autoZero"/>
        <c:auto val="1"/>
        <c:lblAlgn val="ctr"/>
        <c:lblOffset val="100"/>
        <c:noMultiLvlLbl val="0"/>
      </c:catAx>
      <c:valAx>
        <c:axId val="1671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717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[Log_BigData.xlsx]Fitness_Log3!$B$1</c:f>
              <c:strCache>
                <c:ptCount val="1"/>
                <c:pt idx="0">
                  <c:v>Fitness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[Log_BigData.xlsx]Fitness_Log3!$B$2:$B$101</c:f>
              <c:numCache>
                <c:formatCode>General</c:formatCode>
                <c:ptCount val="100"/>
                <c:pt idx="0">
                  <c:v>0.91922932445409733</c:v>
                </c:pt>
                <c:pt idx="1">
                  <c:v>0.92626239483163175</c:v>
                </c:pt>
                <c:pt idx="2">
                  <c:v>0.92907342103317148</c:v>
                </c:pt>
                <c:pt idx="3">
                  <c:v>0.93049999721198673</c:v>
                </c:pt>
                <c:pt idx="4">
                  <c:v>0.93075931037248605</c:v>
                </c:pt>
                <c:pt idx="5">
                  <c:v>0.93107211387255051</c:v>
                </c:pt>
                <c:pt idx="6">
                  <c:v>0.93099604541327474</c:v>
                </c:pt>
                <c:pt idx="7">
                  <c:v>0.93059134512258868</c:v>
                </c:pt>
                <c:pt idx="8">
                  <c:v>0.93114894418906269</c:v>
                </c:pt>
                <c:pt idx="9">
                  <c:v>0.93121959643391805</c:v>
                </c:pt>
                <c:pt idx="10">
                  <c:v>0.93154829445931886</c:v>
                </c:pt>
                <c:pt idx="11">
                  <c:v>0.93298799341145089</c:v>
                </c:pt>
                <c:pt idx="12">
                  <c:v>0.9377624998631825</c:v>
                </c:pt>
                <c:pt idx="13">
                  <c:v>0.93776659565094178</c:v>
                </c:pt>
                <c:pt idx="14">
                  <c:v>0.93779324966407207</c:v>
                </c:pt>
                <c:pt idx="15">
                  <c:v>0.93779892695902745</c:v>
                </c:pt>
                <c:pt idx="16">
                  <c:v>0.937614599782296</c:v>
                </c:pt>
                <c:pt idx="17">
                  <c:v>0.93780390120243562</c:v>
                </c:pt>
                <c:pt idx="18">
                  <c:v>0.93212653612761609</c:v>
                </c:pt>
                <c:pt idx="19">
                  <c:v>0.93802544138991117</c:v>
                </c:pt>
                <c:pt idx="20">
                  <c:v>0.93629562691580381</c:v>
                </c:pt>
                <c:pt idx="21">
                  <c:v>0.93768228829989564</c:v>
                </c:pt>
                <c:pt idx="22">
                  <c:v>0.93708452426209965</c:v>
                </c:pt>
                <c:pt idx="23">
                  <c:v>0.93801515614307918</c:v>
                </c:pt>
                <c:pt idx="24">
                  <c:v>0.93757880375774594</c:v>
                </c:pt>
                <c:pt idx="25">
                  <c:v>0.93800915126973905</c:v>
                </c:pt>
                <c:pt idx="26">
                  <c:v>0.93804938268017291</c:v>
                </c:pt>
                <c:pt idx="27">
                  <c:v>0.93802551356583552</c:v>
                </c:pt>
                <c:pt idx="28">
                  <c:v>0.93805802163025531</c:v>
                </c:pt>
                <c:pt idx="29">
                  <c:v>0.93807431175042755</c:v>
                </c:pt>
                <c:pt idx="30">
                  <c:v>0.93713422028281079</c:v>
                </c:pt>
                <c:pt idx="31">
                  <c:v>0.93805802163025565</c:v>
                </c:pt>
                <c:pt idx="32">
                  <c:v>0.93802335646252044</c:v>
                </c:pt>
                <c:pt idx="33">
                  <c:v>0.93766599817972351</c:v>
                </c:pt>
                <c:pt idx="34">
                  <c:v>0.93792770066887921</c:v>
                </c:pt>
                <c:pt idx="35">
                  <c:v>0.93806657617164879</c:v>
                </c:pt>
                <c:pt idx="36">
                  <c:v>0.93212308811190003</c:v>
                </c:pt>
                <c:pt idx="37">
                  <c:v>0.93726753395664042</c:v>
                </c:pt>
                <c:pt idx="38">
                  <c:v>0.9319986538232532</c:v>
                </c:pt>
                <c:pt idx="39">
                  <c:v>0.93786289801833489</c:v>
                </c:pt>
                <c:pt idx="40">
                  <c:v>0.9376986078733941</c:v>
                </c:pt>
                <c:pt idx="41">
                  <c:v>0.93805593670286458</c:v>
                </c:pt>
                <c:pt idx="42">
                  <c:v>0.93763779591937146</c:v>
                </c:pt>
                <c:pt idx="43">
                  <c:v>0.93737066786198342</c:v>
                </c:pt>
                <c:pt idx="44">
                  <c:v>0.93770245915893802</c:v>
                </c:pt>
                <c:pt idx="45">
                  <c:v>0.93206992938663513</c:v>
                </c:pt>
                <c:pt idx="46">
                  <c:v>0.93799803896206035</c:v>
                </c:pt>
                <c:pt idx="47">
                  <c:v>0.93809060187059923</c:v>
                </c:pt>
                <c:pt idx="48">
                  <c:v>0.93805884781707238</c:v>
                </c:pt>
                <c:pt idx="49">
                  <c:v>0.93774744878058358</c:v>
                </c:pt>
                <c:pt idx="50">
                  <c:v>0.92622763086532101</c:v>
                </c:pt>
                <c:pt idx="51">
                  <c:v>0.93181596327794447</c:v>
                </c:pt>
                <c:pt idx="52">
                  <c:v>0.93212653612761609</c:v>
                </c:pt>
                <c:pt idx="53">
                  <c:v>0.93802544138991151</c:v>
                </c:pt>
                <c:pt idx="54">
                  <c:v>0.93804580670516757</c:v>
                </c:pt>
                <c:pt idx="55">
                  <c:v>0.93805802163025531</c:v>
                </c:pt>
                <c:pt idx="56">
                  <c:v>0.93805593670286458</c:v>
                </c:pt>
                <c:pt idx="57">
                  <c:v>0.93802607009476857</c:v>
                </c:pt>
                <c:pt idx="58">
                  <c:v>0.93804352769386568</c:v>
                </c:pt>
                <c:pt idx="59">
                  <c:v>0.93802535698122225</c:v>
                </c:pt>
                <c:pt idx="60">
                  <c:v>0.93809060187059923</c:v>
                </c:pt>
                <c:pt idx="61">
                  <c:v>0.9380115899267526</c:v>
                </c:pt>
                <c:pt idx="62">
                  <c:v>0.93797411983389356</c:v>
                </c:pt>
                <c:pt idx="63">
                  <c:v>0.93807611481839692</c:v>
                </c:pt>
                <c:pt idx="64">
                  <c:v>0.93215047741787738</c:v>
                </c:pt>
                <c:pt idx="65">
                  <c:v>0.93660637946440795</c:v>
                </c:pt>
                <c:pt idx="66">
                  <c:v>0.93729705877188585</c:v>
                </c:pt>
                <c:pt idx="67">
                  <c:v>0.93212420116976502</c:v>
                </c:pt>
                <c:pt idx="68">
                  <c:v>0.93797989912615454</c:v>
                </c:pt>
                <c:pt idx="69">
                  <c:v>0.9373487026980788</c:v>
                </c:pt>
                <c:pt idx="70">
                  <c:v>0.93215703144056961</c:v>
                </c:pt>
                <c:pt idx="71">
                  <c:v>0.93801774196204002</c:v>
                </c:pt>
                <c:pt idx="72">
                  <c:v>0.93804353457805267</c:v>
                </c:pt>
                <c:pt idx="73">
                  <c:v>0.93768408448367779</c:v>
                </c:pt>
                <c:pt idx="74">
                  <c:v>0.93209392896754806</c:v>
                </c:pt>
                <c:pt idx="75">
                  <c:v>0.93782955065633045</c:v>
                </c:pt>
                <c:pt idx="76">
                  <c:v>0.93775974790004946</c:v>
                </c:pt>
                <c:pt idx="77">
                  <c:v>0.93797476102455624</c:v>
                </c:pt>
                <c:pt idx="78">
                  <c:v>0.93805345980337296</c:v>
                </c:pt>
                <c:pt idx="79">
                  <c:v>0.93786607835310232</c:v>
                </c:pt>
                <c:pt idx="80">
                  <c:v>0.93210134294974067</c:v>
                </c:pt>
                <c:pt idx="81">
                  <c:v>0.93795911343029792</c:v>
                </c:pt>
                <c:pt idx="82">
                  <c:v>0.93804056403115776</c:v>
                </c:pt>
                <c:pt idx="83">
                  <c:v>0.93805802163025509</c:v>
                </c:pt>
                <c:pt idx="84">
                  <c:v>0.93804999730786887</c:v>
                </c:pt>
                <c:pt idx="85">
                  <c:v>0.93803964658269234</c:v>
                </c:pt>
                <c:pt idx="86">
                  <c:v>0.93807431175042733</c:v>
                </c:pt>
                <c:pt idx="87">
                  <c:v>0.93802859913652958</c:v>
                </c:pt>
                <c:pt idx="88">
                  <c:v>0.93771569472705651</c:v>
                </c:pt>
                <c:pt idx="89">
                  <c:v>0.93778576081943255</c:v>
                </c:pt>
                <c:pt idx="90">
                  <c:v>0.9380761079342097</c:v>
                </c:pt>
                <c:pt idx="91">
                  <c:v>0.93807431175042721</c:v>
                </c:pt>
                <c:pt idx="92">
                  <c:v>0.93212833919558535</c:v>
                </c:pt>
                <c:pt idx="93">
                  <c:v>0.93799827035347527</c:v>
                </c:pt>
                <c:pt idx="94">
                  <c:v>0.93799196332852619</c:v>
                </c:pt>
                <c:pt idx="95">
                  <c:v>0.93805476922393916</c:v>
                </c:pt>
                <c:pt idx="96">
                  <c:v>0.93806567280034459</c:v>
                </c:pt>
                <c:pt idx="97">
                  <c:v>0.93771569472705651</c:v>
                </c:pt>
                <c:pt idx="98">
                  <c:v>0.93796748629691395</c:v>
                </c:pt>
                <c:pt idx="99">
                  <c:v>0.93804729775278162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575-4BE9-843B-AEFA1472D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233792"/>
        <c:axId val="16724377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[Log_BigData.xlsx]Fitness_Log3!$A$1</c15:sqref>
                        </c15:formulaRef>
                      </c:ext>
                    </c:extLst>
                    <c:strCache>
                      <c:ptCount val="1"/>
                      <c:pt idx="0">
                        <c:v>Iteracion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[Log_BigData.xlsx]Fitness_Log3!$A$2:$A$101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575-4BE9-843B-AEFA1472DAD5}"/>
                  </c:ext>
                </c:extLst>
              </c15:ser>
            </c15:filteredLineSeries>
          </c:ext>
        </c:extLst>
      </c:lineChart>
      <c:catAx>
        <c:axId val="167233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7243776"/>
        <c:crosses val="autoZero"/>
        <c:auto val="1"/>
        <c:lblAlgn val="ctr"/>
        <c:lblOffset val="100"/>
        <c:noMultiLvlLbl val="0"/>
      </c:catAx>
      <c:valAx>
        <c:axId val="16724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723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216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71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Tarea 4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2817000"/>
            <a:ext cx="3470700" cy="12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Integrantes: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Diego Martínez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Christopher Fernandez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Diego Torres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Jhonatan Anaya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Selección </a:t>
            </a:r>
            <a:r>
              <a:rPr lang="es-PE" dirty="0" smtClean="0"/>
              <a:t>(M</a:t>
            </a:r>
            <a:r>
              <a:rPr lang="es-ES" dirty="0" err="1" smtClean="0"/>
              <a:t>étodo</a:t>
            </a:r>
            <a:r>
              <a:rPr lang="es-ES" dirty="0" smtClean="0"/>
              <a:t> 1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5" y="1619810"/>
            <a:ext cx="7400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Selección </a:t>
            </a:r>
            <a:r>
              <a:rPr lang="es-PE" dirty="0"/>
              <a:t>(M</a:t>
            </a:r>
            <a:r>
              <a:rPr lang="es-ES" dirty="0" err="1"/>
              <a:t>étodo</a:t>
            </a:r>
            <a:r>
              <a:rPr lang="es-ES" dirty="0"/>
              <a:t> </a:t>
            </a:r>
            <a:r>
              <a:rPr lang="es-ES" dirty="0" smtClean="0"/>
              <a:t>2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7807"/>
          <a:stretch/>
        </p:blipFill>
        <p:spPr>
          <a:xfrm>
            <a:off x="1011711" y="1503793"/>
            <a:ext cx="7610475" cy="20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Reproducción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6" y="1624572"/>
            <a:ext cx="8477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Población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109642"/>
            <a:ext cx="7852306" cy="35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Generaciones </a:t>
            </a:r>
            <a:r>
              <a:rPr lang="es-PE" dirty="0"/>
              <a:t>(M</a:t>
            </a:r>
            <a:r>
              <a:rPr lang="es-ES" dirty="0" err="1"/>
              <a:t>étodo</a:t>
            </a:r>
            <a:r>
              <a:rPr lang="es-ES" dirty="0"/>
              <a:t> 1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5882"/>
          <a:stretch/>
        </p:blipFill>
        <p:spPr>
          <a:xfrm>
            <a:off x="388196" y="1102659"/>
            <a:ext cx="8452402" cy="1658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7996"/>
          <a:stretch/>
        </p:blipFill>
        <p:spPr>
          <a:xfrm>
            <a:off x="388195" y="2895601"/>
            <a:ext cx="8452402" cy="1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 del Fitness - </a:t>
            </a:r>
            <a:r>
              <a:rPr lang="es-PE" dirty="0" smtClean="0"/>
              <a:t>M</a:t>
            </a:r>
            <a:r>
              <a:rPr lang="es-ES" dirty="0" err="1"/>
              <a:t>étodo</a:t>
            </a:r>
            <a:r>
              <a:rPr lang="es-ES" dirty="0"/>
              <a:t> </a:t>
            </a:r>
            <a:r>
              <a:rPr lang="es-ES" dirty="0" smtClean="0"/>
              <a:t>1</a:t>
            </a:r>
            <a:endParaRPr lang="en-U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609857"/>
              </p:ext>
            </p:extLst>
          </p:nvPr>
        </p:nvGraphicFramePr>
        <p:xfrm>
          <a:off x="1153676" y="1307850"/>
          <a:ext cx="7326547" cy="306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73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Generaciones </a:t>
            </a:r>
            <a:r>
              <a:rPr lang="es-PE" dirty="0"/>
              <a:t>(M</a:t>
            </a:r>
            <a:r>
              <a:rPr lang="es-ES" dirty="0" err="1"/>
              <a:t>étodo</a:t>
            </a:r>
            <a:r>
              <a:rPr lang="es-ES" dirty="0"/>
              <a:t> 2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7690"/>
          <a:stretch/>
        </p:blipFill>
        <p:spPr>
          <a:xfrm>
            <a:off x="380455" y="1004047"/>
            <a:ext cx="8300182" cy="1443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7478"/>
          <a:stretch/>
        </p:blipFill>
        <p:spPr>
          <a:xfrm>
            <a:off x="380455" y="2613562"/>
            <a:ext cx="8300182" cy="14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 del Fitness – </a:t>
            </a:r>
            <a:r>
              <a:rPr lang="es-PE" dirty="0" smtClean="0"/>
              <a:t>M</a:t>
            </a:r>
            <a:r>
              <a:rPr lang="es-ES" dirty="0" err="1"/>
              <a:t>étodo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n-U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23091"/>
              </p:ext>
            </p:extLst>
          </p:nvPr>
        </p:nvGraphicFramePr>
        <p:xfrm>
          <a:off x="785003" y="1307850"/>
          <a:ext cx="8063893" cy="370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003343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Presentación en pantalla (16:9)</PresentationFormat>
  <Paragraphs>16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Tarea 4</vt:lpstr>
      <vt:lpstr>Selección (Método 1)</vt:lpstr>
      <vt:lpstr>Selección (Método 2)</vt:lpstr>
      <vt:lpstr>Reproducción</vt:lpstr>
      <vt:lpstr>Población</vt:lpstr>
      <vt:lpstr>Generaciones (Método 1)</vt:lpstr>
      <vt:lpstr>Evolución del Fitness - Método 1</vt:lpstr>
      <vt:lpstr>Generaciones (Método 2)</vt:lpstr>
      <vt:lpstr>Evolución del Fitness – Método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4</dc:title>
  <dc:creator>W3128</dc:creator>
  <cp:lastModifiedBy>Christopher Fernández</cp:lastModifiedBy>
  <cp:revision>10</cp:revision>
  <dcterms:modified xsi:type="dcterms:W3CDTF">2017-11-29T22:31:07Z</dcterms:modified>
</cp:coreProperties>
</file>