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03A28-300C-EB4A-ACA5-731ACF71E021}" type="datetimeFigureOut">
              <a:rPr lang="en-US" smtClean="0"/>
              <a:t>18.10.15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E60C-1F55-7E42-A5A0-3BFF57D3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1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C06E8-48A6-4E03-8711-C45C0018F498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18.10.15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2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18.10.15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9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18.10.15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50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84910" y="1008530"/>
            <a:ext cx="8174182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 Master title style</a:t>
            </a:r>
            <a:endParaRPr lang="en-GB" noProof="0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84909" y="1949825"/>
            <a:ext cx="8174182" cy="3899647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 smtClean="0"/>
          </a:p>
        </p:txBody>
      </p:sp>
      <p:cxnSp>
        <p:nvCxnSpPr>
          <p:cNvPr id="25" name="Shape 24"/>
          <p:cNvCxnSpPr/>
          <p:nvPr/>
        </p:nvCxnSpPr>
        <p:spPr>
          <a:xfrm flipV="1">
            <a:off x="346365" y="941295"/>
            <a:ext cx="831272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5092" y="6387354"/>
            <a:ext cx="1524000" cy="13447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PwCFirm"/>
          <p:cNvSpPr txBox="1"/>
          <p:nvPr userDrawn="1"/>
        </p:nvSpPr>
        <p:spPr>
          <a:xfrm>
            <a:off x="484909" y="6387354"/>
            <a:ext cx="2632364" cy="1344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00" noProof="0" dirty="0" smtClean="0">
                <a:latin typeface="Arial" pitchFamily="34" charset="0"/>
                <a:cs typeface="Arial" pitchFamily="34" charset="0"/>
              </a:rPr>
              <a:t>PwC  |  July</a:t>
            </a:r>
            <a:r>
              <a:rPr lang="en-GB" sz="900" baseline="0" noProof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900" noProof="0" dirty="0" smtClean="0">
                <a:latin typeface="Arial" pitchFamily="34" charset="0"/>
                <a:cs typeface="Arial" pitchFamily="34" charset="0"/>
              </a:rPr>
              <a:t>2014</a:t>
            </a:r>
            <a:endParaRPr lang="en-GB" sz="900" noProof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928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18.10.15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18.10.15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18.10.15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5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18.10.15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4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18.10.15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18.10.15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5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18.10.15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2255-ADEA-0A48-8502-CBC7B40FAFFB}" type="datetimeFigureOut">
              <a:rPr lang="en-US" smtClean="0"/>
              <a:t>18.10.15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72255-ADEA-0A48-8502-CBC7B40FAFFB}" type="datetimeFigureOut">
              <a:rPr lang="en-US" smtClean="0"/>
              <a:t>18.10.15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2CB12-43A5-F147-A65E-66C03871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3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EBD7F86-1881-4698-8703-FB80B0800997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702610" y="1797716"/>
            <a:ext cx="4901350" cy="4700884"/>
            <a:chOff x="894" y="12"/>
            <a:chExt cx="3972" cy="4302"/>
          </a:xfrm>
          <a:solidFill>
            <a:srgbClr val="C0BAA7"/>
          </a:solidFill>
        </p:grpSpPr>
        <p:sp>
          <p:nvSpPr>
            <p:cNvPr id="208" name="Freeform 3"/>
            <p:cNvSpPr>
              <a:spLocks/>
            </p:cNvSpPr>
            <p:nvPr/>
          </p:nvSpPr>
          <p:spPr bwMode="auto">
            <a:xfrm>
              <a:off x="4158" y="2922"/>
              <a:ext cx="360" cy="834"/>
            </a:xfrm>
            <a:custGeom>
              <a:avLst/>
              <a:gdLst/>
              <a:ahLst/>
              <a:cxnLst>
                <a:cxn ang="0">
                  <a:pos x="46" y="11"/>
                </a:cxn>
                <a:cxn ang="0">
                  <a:pos x="48" y="4"/>
                </a:cxn>
                <a:cxn ang="0">
                  <a:pos x="53" y="10"/>
                </a:cxn>
                <a:cxn ang="0">
                  <a:pos x="58" y="32"/>
                </a:cxn>
                <a:cxn ang="0">
                  <a:pos x="56" y="40"/>
                </a:cxn>
                <a:cxn ang="0">
                  <a:pos x="53" y="41"/>
                </a:cxn>
                <a:cxn ang="0">
                  <a:pos x="53" y="49"/>
                </a:cxn>
                <a:cxn ang="0">
                  <a:pos x="51" y="57"/>
                </a:cxn>
                <a:cxn ang="0">
                  <a:pos x="45" y="82"/>
                </a:cxn>
                <a:cxn ang="0">
                  <a:pos x="30" y="132"/>
                </a:cxn>
                <a:cxn ang="0">
                  <a:pos x="16" y="136"/>
                </a:cxn>
                <a:cxn ang="0">
                  <a:pos x="7" y="128"/>
                </a:cxn>
                <a:cxn ang="0">
                  <a:pos x="5" y="113"/>
                </a:cxn>
                <a:cxn ang="0">
                  <a:pos x="2" y="99"/>
                </a:cxn>
                <a:cxn ang="0">
                  <a:pos x="7" y="91"/>
                </a:cxn>
                <a:cxn ang="0">
                  <a:pos x="11" y="78"/>
                </a:cxn>
                <a:cxn ang="0">
                  <a:pos x="9" y="70"/>
                </a:cxn>
                <a:cxn ang="0">
                  <a:pos x="8" y="61"/>
                </a:cxn>
                <a:cxn ang="0">
                  <a:pos x="9" y="51"/>
                </a:cxn>
                <a:cxn ang="0">
                  <a:pos x="13" y="43"/>
                </a:cxn>
                <a:cxn ang="0">
                  <a:pos x="19" y="40"/>
                </a:cxn>
                <a:cxn ang="0">
                  <a:pos x="33" y="30"/>
                </a:cxn>
                <a:cxn ang="0">
                  <a:pos x="38" y="20"/>
                </a:cxn>
                <a:cxn ang="0">
                  <a:pos x="46" y="11"/>
                </a:cxn>
              </a:cxnLst>
              <a:rect l="0" t="0" r="r" b="b"/>
              <a:pathLst>
                <a:path w="60" h="139">
                  <a:moveTo>
                    <a:pt x="46" y="11"/>
                  </a:moveTo>
                  <a:cubicBezTo>
                    <a:pt x="47" y="6"/>
                    <a:pt x="46" y="7"/>
                    <a:pt x="48" y="4"/>
                  </a:cubicBezTo>
                  <a:cubicBezTo>
                    <a:pt x="51" y="0"/>
                    <a:pt x="50" y="8"/>
                    <a:pt x="53" y="10"/>
                  </a:cubicBezTo>
                  <a:cubicBezTo>
                    <a:pt x="56" y="12"/>
                    <a:pt x="56" y="28"/>
                    <a:pt x="58" y="32"/>
                  </a:cubicBezTo>
                  <a:cubicBezTo>
                    <a:pt x="60" y="36"/>
                    <a:pt x="57" y="44"/>
                    <a:pt x="56" y="40"/>
                  </a:cubicBezTo>
                  <a:cubicBezTo>
                    <a:pt x="53" y="33"/>
                    <a:pt x="51" y="37"/>
                    <a:pt x="53" y="41"/>
                  </a:cubicBezTo>
                  <a:cubicBezTo>
                    <a:pt x="55" y="46"/>
                    <a:pt x="52" y="46"/>
                    <a:pt x="53" y="49"/>
                  </a:cubicBezTo>
                  <a:cubicBezTo>
                    <a:pt x="54" y="52"/>
                    <a:pt x="50" y="50"/>
                    <a:pt x="51" y="57"/>
                  </a:cubicBezTo>
                  <a:cubicBezTo>
                    <a:pt x="52" y="65"/>
                    <a:pt x="49" y="67"/>
                    <a:pt x="45" y="82"/>
                  </a:cubicBezTo>
                  <a:cubicBezTo>
                    <a:pt x="40" y="102"/>
                    <a:pt x="34" y="132"/>
                    <a:pt x="30" y="132"/>
                  </a:cubicBezTo>
                  <a:cubicBezTo>
                    <a:pt x="26" y="132"/>
                    <a:pt x="18" y="139"/>
                    <a:pt x="16" y="136"/>
                  </a:cubicBezTo>
                  <a:cubicBezTo>
                    <a:pt x="13" y="132"/>
                    <a:pt x="10" y="136"/>
                    <a:pt x="7" y="128"/>
                  </a:cubicBezTo>
                  <a:cubicBezTo>
                    <a:pt x="3" y="118"/>
                    <a:pt x="7" y="118"/>
                    <a:pt x="5" y="113"/>
                  </a:cubicBezTo>
                  <a:cubicBezTo>
                    <a:pt x="2" y="109"/>
                    <a:pt x="0" y="107"/>
                    <a:pt x="2" y="99"/>
                  </a:cubicBezTo>
                  <a:cubicBezTo>
                    <a:pt x="4" y="90"/>
                    <a:pt x="6" y="97"/>
                    <a:pt x="7" y="91"/>
                  </a:cubicBezTo>
                  <a:cubicBezTo>
                    <a:pt x="7" y="86"/>
                    <a:pt x="12" y="84"/>
                    <a:pt x="11" y="78"/>
                  </a:cubicBezTo>
                  <a:cubicBezTo>
                    <a:pt x="10" y="72"/>
                    <a:pt x="9" y="72"/>
                    <a:pt x="9" y="70"/>
                  </a:cubicBezTo>
                  <a:cubicBezTo>
                    <a:pt x="10" y="67"/>
                    <a:pt x="7" y="66"/>
                    <a:pt x="8" y="61"/>
                  </a:cubicBezTo>
                  <a:cubicBezTo>
                    <a:pt x="9" y="56"/>
                    <a:pt x="5" y="58"/>
                    <a:pt x="9" y="51"/>
                  </a:cubicBezTo>
                  <a:cubicBezTo>
                    <a:pt x="13" y="44"/>
                    <a:pt x="9" y="42"/>
                    <a:pt x="13" y="43"/>
                  </a:cubicBezTo>
                  <a:cubicBezTo>
                    <a:pt x="17" y="43"/>
                    <a:pt x="15" y="41"/>
                    <a:pt x="19" y="40"/>
                  </a:cubicBezTo>
                  <a:cubicBezTo>
                    <a:pt x="29" y="39"/>
                    <a:pt x="26" y="37"/>
                    <a:pt x="33" y="30"/>
                  </a:cubicBezTo>
                  <a:cubicBezTo>
                    <a:pt x="39" y="24"/>
                    <a:pt x="40" y="24"/>
                    <a:pt x="38" y="20"/>
                  </a:cubicBezTo>
                  <a:cubicBezTo>
                    <a:pt x="36" y="16"/>
                    <a:pt x="45" y="22"/>
                    <a:pt x="46" y="11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9" name="Freeform 4"/>
            <p:cNvSpPr>
              <a:spLocks/>
            </p:cNvSpPr>
            <p:nvPr/>
          </p:nvSpPr>
          <p:spPr bwMode="auto">
            <a:xfrm>
              <a:off x="2538" y="288"/>
              <a:ext cx="768" cy="828"/>
            </a:xfrm>
            <a:custGeom>
              <a:avLst/>
              <a:gdLst/>
              <a:ahLst/>
              <a:cxnLst>
                <a:cxn ang="0">
                  <a:pos x="118" y="138"/>
                </a:cxn>
                <a:cxn ang="0">
                  <a:pos x="118" y="133"/>
                </a:cxn>
                <a:cxn ang="0">
                  <a:pos x="127" y="133"/>
                </a:cxn>
                <a:cxn ang="0">
                  <a:pos x="127" y="113"/>
                </a:cxn>
                <a:cxn ang="0">
                  <a:pos x="127" y="40"/>
                </a:cxn>
                <a:cxn ang="0">
                  <a:pos x="125" y="29"/>
                </a:cxn>
                <a:cxn ang="0">
                  <a:pos x="128" y="17"/>
                </a:cxn>
                <a:cxn ang="0">
                  <a:pos x="128" y="17"/>
                </a:cxn>
                <a:cxn ang="0">
                  <a:pos x="123" y="12"/>
                </a:cxn>
                <a:cxn ang="0">
                  <a:pos x="115" y="11"/>
                </a:cxn>
                <a:cxn ang="0">
                  <a:pos x="107" y="4"/>
                </a:cxn>
                <a:cxn ang="0">
                  <a:pos x="98" y="4"/>
                </a:cxn>
                <a:cxn ang="0">
                  <a:pos x="88" y="10"/>
                </a:cxn>
                <a:cxn ang="0">
                  <a:pos x="86" y="25"/>
                </a:cxn>
                <a:cxn ang="0">
                  <a:pos x="75" y="27"/>
                </a:cxn>
                <a:cxn ang="0">
                  <a:pos x="60" y="20"/>
                </a:cxn>
                <a:cxn ang="0">
                  <a:pos x="51" y="12"/>
                </a:cxn>
                <a:cxn ang="0">
                  <a:pos x="42" y="6"/>
                </a:cxn>
                <a:cxn ang="0">
                  <a:pos x="30" y="3"/>
                </a:cxn>
                <a:cxn ang="0">
                  <a:pos x="20" y="0"/>
                </a:cxn>
                <a:cxn ang="0">
                  <a:pos x="19" y="8"/>
                </a:cxn>
                <a:cxn ang="0">
                  <a:pos x="9" y="15"/>
                </a:cxn>
                <a:cxn ang="0">
                  <a:pos x="4" y="30"/>
                </a:cxn>
                <a:cxn ang="0">
                  <a:pos x="7" y="52"/>
                </a:cxn>
                <a:cxn ang="0">
                  <a:pos x="6" y="64"/>
                </a:cxn>
                <a:cxn ang="0">
                  <a:pos x="5" y="75"/>
                </a:cxn>
                <a:cxn ang="0">
                  <a:pos x="9" y="87"/>
                </a:cxn>
                <a:cxn ang="0">
                  <a:pos x="17" y="89"/>
                </a:cxn>
                <a:cxn ang="0">
                  <a:pos x="23" y="98"/>
                </a:cxn>
                <a:cxn ang="0">
                  <a:pos x="39" y="105"/>
                </a:cxn>
                <a:cxn ang="0">
                  <a:pos x="47" y="103"/>
                </a:cxn>
                <a:cxn ang="0">
                  <a:pos x="56" y="99"/>
                </a:cxn>
                <a:cxn ang="0">
                  <a:pos x="118" y="138"/>
                </a:cxn>
              </a:cxnLst>
              <a:rect l="0" t="0" r="r" b="b"/>
              <a:pathLst>
                <a:path w="128" h="138">
                  <a:moveTo>
                    <a:pt x="118" y="138"/>
                  </a:moveTo>
                  <a:cubicBezTo>
                    <a:pt x="118" y="133"/>
                    <a:pt x="118" y="133"/>
                    <a:pt x="118" y="133"/>
                  </a:cubicBezTo>
                  <a:cubicBezTo>
                    <a:pt x="127" y="133"/>
                    <a:pt x="127" y="133"/>
                    <a:pt x="127" y="133"/>
                  </a:cubicBezTo>
                  <a:cubicBezTo>
                    <a:pt x="127" y="113"/>
                    <a:pt x="127" y="113"/>
                    <a:pt x="127" y="113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7" y="36"/>
                    <a:pt x="123" y="34"/>
                    <a:pt x="125" y="29"/>
                  </a:cubicBezTo>
                  <a:cubicBezTo>
                    <a:pt x="128" y="24"/>
                    <a:pt x="124" y="21"/>
                    <a:pt x="128" y="17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7" y="15"/>
                    <a:pt x="128" y="11"/>
                    <a:pt x="123" y="12"/>
                  </a:cubicBezTo>
                  <a:cubicBezTo>
                    <a:pt x="117" y="12"/>
                    <a:pt x="120" y="11"/>
                    <a:pt x="115" y="11"/>
                  </a:cubicBezTo>
                  <a:cubicBezTo>
                    <a:pt x="111" y="10"/>
                    <a:pt x="115" y="7"/>
                    <a:pt x="107" y="4"/>
                  </a:cubicBezTo>
                  <a:cubicBezTo>
                    <a:pt x="102" y="1"/>
                    <a:pt x="100" y="2"/>
                    <a:pt x="98" y="4"/>
                  </a:cubicBezTo>
                  <a:cubicBezTo>
                    <a:pt x="96" y="5"/>
                    <a:pt x="95" y="2"/>
                    <a:pt x="88" y="10"/>
                  </a:cubicBezTo>
                  <a:cubicBezTo>
                    <a:pt x="84" y="15"/>
                    <a:pt x="90" y="20"/>
                    <a:pt x="86" y="25"/>
                  </a:cubicBezTo>
                  <a:cubicBezTo>
                    <a:pt x="82" y="31"/>
                    <a:pt x="78" y="31"/>
                    <a:pt x="75" y="27"/>
                  </a:cubicBezTo>
                  <a:cubicBezTo>
                    <a:pt x="73" y="23"/>
                    <a:pt x="66" y="21"/>
                    <a:pt x="60" y="20"/>
                  </a:cubicBezTo>
                  <a:cubicBezTo>
                    <a:pt x="55" y="20"/>
                    <a:pt x="52" y="20"/>
                    <a:pt x="51" y="12"/>
                  </a:cubicBezTo>
                  <a:cubicBezTo>
                    <a:pt x="50" y="5"/>
                    <a:pt x="44" y="8"/>
                    <a:pt x="42" y="6"/>
                  </a:cubicBezTo>
                  <a:cubicBezTo>
                    <a:pt x="40" y="4"/>
                    <a:pt x="34" y="2"/>
                    <a:pt x="30" y="3"/>
                  </a:cubicBezTo>
                  <a:cubicBezTo>
                    <a:pt x="27" y="4"/>
                    <a:pt x="22" y="1"/>
                    <a:pt x="20" y="0"/>
                  </a:cubicBezTo>
                  <a:cubicBezTo>
                    <a:pt x="17" y="6"/>
                    <a:pt x="22" y="7"/>
                    <a:pt x="19" y="8"/>
                  </a:cubicBezTo>
                  <a:cubicBezTo>
                    <a:pt x="15" y="9"/>
                    <a:pt x="14" y="11"/>
                    <a:pt x="9" y="15"/>
                  </a:cubicBezTo>
                  <a:cubicBezTo>
                    <a:pt x="5" y="18"/>
                    <a:pt x="15" y="24"/>
                    <a:pt x="4" y="30"/>
                  </a:cubicBezTo>
                  <a:cubicBezTo>
                    <a:pt x="8" y="44"/>
                    <a:pt x="5" y="47"/>
                    <a:pt x="7" y="52"/>
                  </a:cubicBezTo>
                  <a:cubicBezTo>
                    <a:pt x="8" y="58"/>
                    <a:pt x="5" y="58"/>
                    <a:pt x="6" y="64"/>
                  </a:cubicBezTo>
                  <a:cubicBezTo>
                    <a:pt x="9" y="71"/>
                    <a:pt x="0" y="68"/>
                    <a:pt x="5" y="75"/>
                  </a:cubicBezTo>
                  <a:cubicBezTo>
                    <a:pt x="10" y="83"/>
                    <a:pt x="6" y="82"/>
                    <a:pt x="9" y="87"/>
                  </a:cubicBezTo>
                  <a:cubicBezTo>
                    <a:pt x="12" y="91"/>
                    <a:pt x="12" y="86"/>
                    <a:pt x="17" y="89"/>
                  </a:cubicBezTo>
                  <a:cubicBezTo>
                    <a:pt x="22" y="92"/>
                    <a:pt x="20" y="92"/>
                    <a:pt x="23" y="98"/>
                  </a:cubicBezTo>
                  <a:cubicBezTo>
                    <a:pt x="27" y="101"/>
                    <a:pt x="35" y="99"/>
                    <a:pt x="39" y="105"/>
                  </a:cubicBezTo>
                  <a:cubicBezTo>
                    <a:pt x="42" y="108"/>
                    <a:pt x="41" y="107"/>
                    <a:pt x="47" y="103"/>
                  </a:cubicBezTo>
                  <a:cubicBezTo>
                    <a:pt x="50" y="101"/>
                    <a:pt x="55" y="98"/>
                    <a:pt x="56" y="99"/>
                  </a:cubicBezTo>
                  <a:cubicBezTo>
                    <a:pt x="78" y="111"/>
                    <a:pt x="118" y="138"/>
                    <a:pt x="118" y="138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0" name="Freeform 5"/>
            <p:cNvSpPr>
              <a:spLocks/>
            </p:cNvSpPr>
            <p:nvPr/>
          </p:nvSpPr>
          <p:spPr bwMode="auto">
            <a:xfrm>
              <a:off x="3138" y="906"/>
              <a:ext cx="804" cy="1152"/>
            </a:xfrm>
            <a:custGeom>
              <a:avLst/>
              <a:gdLst/>
              <a:ahLst/>
              <a:cxnLst>
                <a:cxn ang="0">
                  <a:pos x="46" y="176"/>
                </a:cxn>
                <a:cxn ang="0">
                  <a:pos x="55" y="181"/>
                </a:cxn>
                <a:cxn ang="0">
                  <a:pos x="61" y="180"/>
                </a:cxn>
                <a:cxn ang="0">
                  <a:pos x="67" y="183"/>
                </a:cxn>
                <a:cxn ang="0">
                  <a:pos x="73" y="190"/>
                </a:cxn>
                <a:cxn ang="0">
                  <a:pos x="80" y="188"/>
                </a:cxn>
                <a:cxn ang="0">
                  <a:pos x="83" y="189"/>
                </a:cxn>
                <a:cxn ang="0">
                  <a:pos x="91" y="186"/>
                </a:cxn>
                <a:cxn ang="0">
                  <a:pos x="93" y="188"/>
                </a:cxn>
                <a:cxn ang="0">
                  <a:pos x="98" y="183"/>
                </a:cxn>
                <a:cxn ang="0">
                  <a:pos x="103" y="177"/>
                </a:cxn>
                <a:cxn ang="0">
                  <a:pos x="109" y="177"/>
                </a:cxn>
                <a:cxn ang="0">
                  <a:pos x="113" y="179"/>
                </a:cxn>
                <a:cxn ang="0">
                  <a:pos x="111" y="172"/>
                </a:cxn>
                <a:cxn ang="0">
                  <a:pos x="105" y="163"/>
                </a:cxn>
                <a:cxn ang="0">
                  <a:pos x="98" y="153"/>
                </a:cxn>
                <a:cxn ang="0">
                  <a:pos x="91" y="147"/>
                </a:cxn>
                <a:cxn ang="0">
                  <a:pos x="96" y="143"/>
                </a:cxn>
                <a:cxn ang="0">
                  <a:pos x="100" y="129"/>
                </a:cxn>
                <a:cxn ang="0">
                  <a:pos x="101" y="120"/>
                </a:cxn>
                <a:cxn ang="0">
                  <a:pos x="105" y="120"/>
                </a:cxn>
                <a:cxn ang="0">
                  <a:pos x="108" y="109"/>
                </a:cxn>
                <a:cxn ang="0">
                  <a:pos x="115" y="101"/>
                </a:cxn>
                <a:cxn ang="0">
                  <a:pos x="118" y="86"/>
                </a:cxn>
                <a:cxn ang="0">
                  <a:pos x="118" y="77"/>
                </a:cxn>
                <a:cxn ang="0">
                  <a:pos x="121" y="62"/>
                </a:cxn>
                <a:cxn ang="0">
                  <a:pos x="126" y="57"/>
                </a:cxn>
                <a:cxn ang="0">
                  <a:pos x="134" y="49"/>
                </a:cxn>
                <a:cxn ang="0">
                  <a:pos x="131" y="47"/>
                </a:cxn>
                <a:cxn ang="0">
                  <a:pos x="127" y="43"/>
                </a:cxn>
                <a:cxn ang="0">
                  <a:pos x="123" y="27"/>
                </a:cxn>
                <a:cxn ang="0">
                  <a:pos x="124" y="20"/>
                </a:cxn>
                <a:cxn ang="0">
                  <a:pos x="121" y="11"/>
                </a:cxn>
                <a:cxn ang="0">
                  <a:pos x="118" y="7"/>
                </a:cxn>
                <a:cxn ang="0">
                  <a:pos x="114" y="3"/>
                </a:cxn>
                <a:cxn ang="0">
                  <a:pos x="111" y="0"/>
                </a:cxn>
                <a:cxn ang="0">
                  <a:pos x="105" y="5"/>
                </a:cxn>
                <a:cxn ang="0">
                  <a:pos x="99" y="10"/>
                </a:cxn>
                <a:cxn ang="0">
                  <a:pos x="92" y="11"/>
                </a:cxn>
                <a:cxn ang="0">
                  <a:pos x="78" y="11"/>
                </a:cxn>
                <a:cxn ang="0">
                  <a:pos x="78" y="9"/>
                </a:cxn>
                <a:cxn ang="0">
                  <a:pos x="76" y="10"/>
                </a:cxn>
                <a:cxn ang="0">
                  <a:pos x="27" y="10"/>
                </a:cxn>
                <a:cxn ang="0">
                  <a:pos x="27" y="30"/>
                </a:cxn>
                <a:cxn ang="0">
                  <a:pos x="18" y="30"/>
                </a:cxn>
                <a:cxn ang="0">
                  <a:pos x="18" y="35"/>
                </a:cxn>
                <a:cxn ang="0">
                  <a:pos x="18" y="70"/>
                </a:cxn>
                <a:cxn ang="0">
                  <a:pos x="17" y="72"/>
                </a:cxn>
                <a:cxn ang="0">
                  <a:pos x="10" y="76"/>
                </a:cxn>
                <a:cxn ang="0">
                  <a:pos x="8" y="81"/>
                </a:cxn>
                <a:cxn ang="0">
                  <a:pos x="6" y="86"/>
                </a:cxn>
                <a:cxn ang="0">
                  <a:pos x="4" y="93"/>
                </a:cxn>
                <a:cxn ang="0">
                  <a:pos x="2" y="101"/>
                </a:cxn>
                <a:cxn ang="0">
                  <a:pos x="6" y="103"/>
                </a:cxn>
                <a:cxn ang="0">
                  <a:pos x="7" y="111"/>
                </a:cxn>
                <a:cxn ang="0">
                  <a:pos x="10" y="119"/>
                </a:cxn>
                <a:cxn ang="0">
                  <a:pos x="16" y="134"/>
                </a:cxn>
                <a:cxn ang="0">
                  <a:pos x="20" y="142"/>
                </a:cxn>
                <a:cxn ang="0">
                  <a:pos x="27" y="147"/>
                </a:cxn>
                <a:cxn ang="0">
                  <a:pos x="31" y="154"/>
                </a:cxn>
                <a:cxn ang="0">
                  <a:pos x="38" y="161"/>
                </a:cxn>
                <a:cxn ang="0">
                  <a:pos x="42" y="167"/>
                </a:cxn>
                <a:cxn ang="0">
                  <a:pos x="46" y="176"/>
                </a:cxn>
              </a:cxnLst>
              <a:rect l="0" t="0" r="r" b="b"/>
              <a:pathLst>
                <a:path w="134" h="192">
                  <a:moveTo>
                    <a:pt x="46" y="176"/>
                  </a:moveTo>
                  <a:cubicBezTo>
                    <a:pt x="50" y="180"/>
                    <a:pt x="52" y="184"/>
                    <a:pt x="55" y="181"/>
                  </a:cubicBezTo>
                  <a:cubicBezTo>
                    <a:pt x="58" y="178"/>
                    <a:pt x="59" y="184"/>
                    <a:pt x="61" y="180"/>
                  </a:cubicBezTo>
                  <a:cubicBezTo>
                    <a:pt x="63" y="177"/>
                    <a:pt x="65" y="179"/>
                    <a:pt x="67" y="183"/>
                  </a:cubicBezTo>
                  <a:cubicBezTo>
                    <a:pt x="69" y="188"/>
                    <a:pt x="70" y="185"/>
                    <a:pt x="73" y="190"/>
                  </a:cubicBezTo>
                  <a:cubicBezTo>
                    <a:pt x="75" y="183"/>
                    <a:pt x="78" y="191"/>
                    <a:pt x="80" y="188"/>
                  </a:cubicBezTo>
                  <a:cubicBezTo>
                    <a:pt x="80" y="186"/>
                    <a:pt x="81" y="187"/>
                    <a:pt x="83" y="189"/>
                  </a:cubicBezTo>
                  <a:cubicBezTo>
                    <a:pt x="84" y="192"/>
                    <a:pt x="87" y="185"/>
                    <a:pt x="91" y="186"/>
                  </a:cubicBezTo>
                  <a:cubicBezTo>
                    <a:pt x="93" y="187"/>
                    <a:pt x="90" y="188"/>
                    <a:pt x="93" y="188"/>
                  </a:cubicBezTo>
                  <a:cubicBezTo>
                    <a:pt x="95" y="188"/>
                    <a:pt x="96" y="186"/>
                    <a:pt x="98" y="183"/>
                  </a:cubicBezTo>
                  <a:cubicBezTo>
                    <a:pt x="99" y="182"/>
                    <a:pt x="101" y="179"/>
                    <a:pt x="103" y="177"/>
                  </a:cubicBezTo>
                  <a:cubicBezTo>
                    <a:pt x="106" y="176"/>
                    <a:pt x="110" y="176"/>
                    <a:pt x="109" y="177"/>
                  </a:cubicBezTo>
                  <a:cubicBezTo>
                    <a:pt x="108" y="180"/>
                    <a:pt x="111" y="179"/>
                    <a:pt x="113" y="179"/>
                  </a:cubicBezTo>
                  <a:cubicBezTo>
                    <a:pt x="111" y="174"/>
                    <a:pt x="114" y="172"/>
                    <a:pt x="111" y="172"/>
                  </a:cubicBezTo>
                  <a:cubicBezTo>
                    <a:pt x="107" y="171"/>
                    <a:pt x="106" y="171"/>
                    <a:pt x="105" y="163"/>
                  </a:cubicBezTo>
                  <a:cubicBezTo>
                    <a:pt x="103" y="156"/>
                    <a:pt x="101" y="159"/>
                    <a:pt x="98" y="153"/>
                  </a:cubicBezTo>
                  <a:cubicBezTo>
                    <a:pt x="96" y="148"/>
                    <a:pt x="87" y="150"/>
                    <a:pt x="91" y="147"/>
                  </a:cubicBezTo>
                  <a:cubicBezTo>
                    <a:pt x="93" y="145"/>
                    <a:pt x="89" y="140"/>
                    <a:pt x="96" y="143"/>
                  </a:cubicBezTo>
                  <a:cubicBezTo>
                    <a:pt x="101" y="144"/>
                    <a:pt x="97" y="134"/>
                    <a:pt x="100" y="129"/>
                  </a:cubicBezTo>
                  <a:cubicBezTo>
                    <a:pt x="102" y="123"/>
                    <a:pt x="99" y="124"/>
                    <a:pt x="101" y="120"/>
                  </a:cubicBezTo>
                  <a:cubicBezTo>
                    <a:pt x="103" y="116"/>
                    <a:pt x="104" y="122"/>
                    <a:pt x="105" y="120"/>
                  </a:cubicBezTo>
                  <a:cubicBezTo>
                    <a:pt x="106" y="118"/>
                    <a:pt x="105" y="111"/>
                    <a:pt x="108" y="109"/>
                  </a:cubicBezTo>
                  <a:cubicBezTo>
                    <a:pt x="111" y="106"/>
                    <a:pt x="109" y="101"/>
                    <a:pt x="115" y="101"/>
                  </a:cubicBezTo>
                  <a:cubicBezTo>
                    <a:pt x="115" y="95"/>
                    <a:pt x="117" y="95"/>
                    <a:pt x="118" y="86"/>
                  </a:cubicBezTo>
                  <a:cubicBezTo>
                    <a:pt x="119" y="82"/>
                    <a:pt x="116" y="80"/>
                    <a:pt x="118" y="77"/>
                  </a:cubicBezTo>
                  <a:cubicBezTo>
                    <a:pt x="119" y="74"/>
                    <a:pt x="122" y="70"/>
                    <a:pt x="121" y="62"/>
                  </a:cubicBezTo>
                  <a:cubicBezTo>
                    <a:pt x="121" y="55"/>
                    <a:pt x="124" y="63"/>
                    <a:pt x="126" y="57"/>
                  </a:cubicBezTo>
                  <a:cubicBezTo>
                    <a:pt x="128" y="53"/>
                    <a:pt x="131" y="58"/>
                    <a:pt x="134" y="49"/>
                  </a:cubicBezTo>
                  <a:cubicBezTo>
                    <a:pt x="133" y="48"/>
                    <a:pt x="133" y="46"/>
                    <a:pt x="131" y="47"/>
                  </a:cubicBezTo>
                  <a:cubicBezTo>
                    <a:pt x="130" y="48"/>
                    <a:pt x="130" y="42"/>
                    <a:pt x="127" y="43"/>
                  </a:cubicBezTo>
                  <a:cubicBezTo>
                    <a:pt x="125" y="44"/>
                    <a:pt x="122" y="29"/>
                    <a:pt x="123" y="27"/>
                  </a:cubicBezTo>
                  <a:cubicBezTo>
                    <a:pt x="125" y="23"/>
                    <a:pt x="120" y="19"/>
                    <a:pt x="124" y="20"/>
                  </a:cubicBezTo>
                  <a:cubicBezTo>
                    <a:pt x="127" y="21"/>
                    <a:pt x="122" y="18"/>
                    <a:pt x="121" y="11"/>
                  </a:cubicBezTo>
                  <a:cubicBezTo>
                    <a:pt x="121" y="9"/>
                    <a:pt x="121" y="8"/>
                    <a:pt x="118" y="7"/>
                  </a:cubicBezTo>
                  <a:cubicBezTo>
                    <a:pt x="116" y="7"/>
                    <a:pt x="117" y="3"/>
                    <a:pt x="114" y="3"/>
                  </a:cubicBezTo>
                  <a:cubicBezTo>
                    <a:pt x="113" y="3"/>
                    <a:pt x="111" y="2"/>
                    <a:pt x="111" y="0"/>
                  </a:cubicBezTo>
                  <a:cubicBezTo>
                    <a:pt x="108" y="4"/>
                    <a:pt x="107" y="0"/>
                    <a:pt x="105" y="5"/>
                  </a:cubicBezTo>
                  <a:cubicBezTo>
                    <a:pt x="103" y="9"/>
                    <a:pt x="101" y="7"/>
                    <a:pt x="99" y="10"/>
                  </a:cubicBezTo>
                  <a:cubicBezTo>
                    <a:pt x="97" y="13"/>
                    <a:pt x="95" y="15"/>
                    <a:pt x="92" y="11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8" y="71"/>
                    <a:pt x="20" y="73"/>
                    <a:pt x="17" y="72"/>
                  </a:cubicBezTo>
                  <a:cubicBezTo>
                    <a:pt x="13" y="72"/>
                    <a:pt x="10" y="71"/>
                    <a:pt x="10" y="76"/>
                  </a:cubicBezTo>
                  <a:cubicBezTo>
                    <a:pt x="11" y="80"/>
                    <a:pt x="8" y="78"/>
                    <a:pt x="8" y="81"/>
                  </a:cubicBezTo>
                  <a:cubicBezTo>
                    <a:pt x="8" y="85"/>
                    <a:pt x="5" y="81"/>
                    <a:pt x="6" y="86"/>
                  </a:cubicBezTo>
                  <a:cubicBezTo>
                    <a:pt x="8" y="90"/>
                    <a:pt x="2" y="88"/>
                    <a:pt x="4" y="93"/>
                  </a:cubicBezTo>
                  <a:cubicBezTo>
                    <a:pt x="7" y="98"/>
                    <a:pt x="0" y="98"/>
                    <a:pt x="2" y="101"/>
                  </a:cubicBezTo>
                  <a:cubicBezTo>
                    <a:pt x="3" y="103"/>
                    <a:pt x="6" y="99"/>
                    <a:pt x="6" y="103"/>
                  </a:cubicBezTo>
                  <a:cubicBezTo>
                    <a:pt x="6" y="109"/>
                    <a:pt x="8" y="107"/>
                    <a:pt x="7" y="111"/>
                  </a:cubicBezTo>
                  <a:cubicBezTo>
                    <a:pt x="7" y="115"/>
                    <a:pt x="12" y="112"/>
                    <a:pt x="10" y="119"/>
                  </a:cubicBezTo>
                  <a:cubicBezTo>
                    <a:pt x="14" y="124"/>
                    <a:pt x="17" y="128"/>
                    <a:pt x="16" y="134"/>
                  </a:cubicBezTo>
                  <a:cubicBezTo>
                    <a:pt x="13" y="144"/>
                    <a:pt x="22" y="138"/>
                    <a:pt x="20" y="142"/>
                  </a:cubicBezTo>
                  <a:cubicBezTo>
                    <a:pt x="19" y="146"/>
                    <a:pt x="24" y="143"/>
                    <a:pt x="27" y="147"/>
                  </a:cubicBezTo>
                  <a:cubicBezTo>
                    <a:pt x="31" y="151"/>
                    <a:pt x="25" y="150"/>
                    <a:pt x="31" y="154"/>
                  </a:cubicBezTo>
                  <a:cubicBezTo>
                    <a:pt x="37" y="158"/>
                    <a:pt x="38" y="159"/>
                    <a:pt x="38" y="161"/>
                  </a:cubicBezTo>
                  <a:cubicBezTo>
                    <a:pt x="37" y="164"/>
                    <a:pt x="39" y="165"/>
                    <a:pt x="42" y="167"/>
                  </a:cubicBezTo>
                  <a:cubicBezTo>
                    <a:pt x="45" y="168"/>
                    <a:pt x="44" y="172"/>
                    <a:pt x="46" y="176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>
              <a:off x="1692" y="30"/>
              <a:ext cx="984" cy="1128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0" y="103"/>
                </a:cxn>
                <a:cxn ang="0">
                  <a:pos x="31" y="126"/>
                </a:cxn>
                <a:cxn ang="0">
                  <a:pos x="77" y="164"/>
                </a:cxn>
                <a:cxn ang="0">
                  <a:pos x="80" y="169"/>
                </a:cxn>
                <a:cxn ang="0">
                  <a:pos x="86" y="174"/>
                </a:cxn>
                <a:cxn ang="0">
                  <a:pos x="91" y="176"/>
                </a:cxn>
                <a:cxn ang="0">
                  <a:pos x="94" y="183"/>
                </a:cxn>
                <a:cxn ang="0">
                  <a:pos x="103" y="184"/>
                </a:cxn>
                <a:cxn ang="0">
                  <a:pos x="129" y="167"/>
                </a:cxn>
                <a:cxn ang="0">
                  <a:pos x="164" y="141"/>
                </a:cxn>
                <a:cxn ang="0">
                  <a:pos x="158" y="132"/>
                </a:cxn>
                <a:cxn ang="0">
                  <a:pos x="150" y="130"/>
                </a:cxn>
                <a:cxn ang="0">
                  <a:pos x="146" y="118"/>
                </a:cxn>
                <a:cxn ang="0">
                  <a:pos x="147" y="107"/>
                </a:cxn>
                <a:cxn ang="0">
                  <a:pos x="148" y="95"/>
                </a:cxn>
                <a:cxn ang="0">
                  <a:pos x="145" y="73"/>
                </a:cxn>
                <a:cxn ang="0">
                  <a:pos x="135" y="47"/>
                </a:cxn>
                <a:cxn ang="0">
                  <a:pos x="129" y="34"/>
                </a:cxn>
                <a:cxn ang="0">
                  <a:pos x="135" y="26"/>
                </a:cxn>
                <a:cxn ang="0">
                  <a:pos x="135" y="17"/>
                </a:cxn>
                <a:cxn ang="0">
                  <a:pos x="134" y="8"/>
                </a:cxn>
                <a:cxn ang="0">
                  <a:pos x="138" y="3"/>
                </a:cxn>
                <a:cxn ang="0">
                  <a:pos x="133" y="4"/>
                </a:cxn>
                <a:cxn ang="0">
                  <a:pos x="129" y="1"/>
                </a:cxn>
                <a:cxn ang="0">
                  <a:pos x="123" y="3"/>
                </a:cxn>
                <a:cxn ang="0">
                  <a:pos x="116" y="4"/>
                </a:cxn>
                <a:cxn ang="0">
                  <a:pos x="110" y="5"/>
                </a:cxn>
                <a:cxn ang="0">
                  <a:pos x="99" y="4"/>
                </a:cxn>
                <a:cxn ang="0">
                  <a:pos x="91" y="5"/>
                </a:cxn>
                <a:cxn ang="0">
                  <a:pos x="83" y="7"/>
                </a:cxn>
                <a:cxn ang="0">
                  <a:pos x="69" y="14"/>
                </a:cxn>
                <a:cxn ang="0">
                  <a:pos x="65" y="15"/>
                </a:cxn>
                <a:cxn ang="0">
                  <a:pos x="60" y="18"/>
                </a:cxn>
                <a:cxn ang="0">
                  <a:pos x="52" y="22"/>
                </a:cxn>
                <a:cxn ang="0">
                  <a:pos x="59" y="48"/>
                </a:cxn>
                <a:cxn ang="0">
                  <a:pos x="59" y="53"/>
                </a:cxn>
                <a:cxn ang="0">
                  <a:pos x="45" y="56"/>
                </a:cxn>
                <a:cxn ang="0">
                  <a:pos x="38" y="61"/>
                </a:cxn>
                <a:cxn ang="0">
                  <a:pos x="36" y="68"/>
                </a:cxn>
                <a:cxn ang="0">
                  <a:pos x="28" y="74"/>
                </a:cxn>
                <a:cxn ang="0">
                  <a:pos x="7" y="83"/>
                </a:cxn>
                <a:cxn ang="0">
                  <a:pos x="0" y="89"/>
                </a:cxn>
                <a:cxn ang="0">
                  <a:pos x="0" y="99"/>
                </a:cxn>
              </a:cxnLst>
              <a:rect l="0" t="0" r="r" b="b"/>
              <a:pathLst>
                <a:path w="164" h="188">
                  <a:moveTo>
                    <a:pt x="0" y="99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1" y="126"/>
                    <a:pt x="76" y="163"/>
                    <a:pt x="77" y="164"/>
                  </a:cubicBezTo>
                  <a:cubicBezTo>
                    <a:pt x="81" y="167"/>
                    <a:pt x="77" y="168"/>
                    <a:pt x="80" y="169"/>
                  </a:cubicBezTo>
                  <a:cubicBezTo>
                    <a:pt x="83" y="171"/>
                    <a:pt x="83" y="175"/>
                    <a:pt x="86" y="174"/>
                  </a:cubicBezTo>
                  <a:cubicBezTo>
                    <a:pt x="89" y="173"/>
                    <a:pt x="86" y="176"/>
                    <a:pt x="91" y="176"/>
                  </a:cubicBezTo>
                  <a:cubicBezTo>
                    <a:pt x="97" y="176"/>
                    <a:pt x="96" y="182"/>
                    <a:pt x="94" y="183"/>
                  </a:cubicBezTo>
                  <a:cubicBezTo>
                    <a:pt x="93" y="185"/>
                    <a:pt x="94" y="188"/>
                    <a:pt x="103" y="184"/>
                  </a:cubicBezTo>
                  <a:cubicBezTo>
                    <a:pt x="123" y="183"/>
                    <a:pt x="120" y="173"/>
                    <a:pt x="129" y="167"/>
                  </a:cubicBezTo>
                  <a:cubicBezTo>
                    <a:pt x="138" y="160"/>
                    <a:pt x="160" y="144"/>
                    <a:pt x="164" y="141"/>
                  </a:cubicBezTo>
                  <a:cubicBezTo>
                    <a:pt x="161" y="135"/>
                    <a:pt x="163" y="135"/>
                    <a:pt x="158" y="132"/>
                  </a:cubicBezTo>
                  <a:cubicBezTo>
                    <a:pt x="153" y="129"/>
                    <a:pt x="153" y="134"/>
                    <a:pt x="150" y="130"/>
                  </a:cubicBezTo>
                  <a:cubicBezTo>
                    <a:pt x="147" y="125"/>
                    <a:pt x="151" y="126"/>
                    <a:pt x="146" y="118"/>
                  </a:cubicBezTo>
                  <a:cubicBezTo>
                    <a:pt x="141" y="111"/>
                    <a:pt x="150" y="114"/>
                    <a:pt x="147" y="107"/>
                  </a:cubicBezTo>
                  <a:cubicBezTo>
                    <a:pt x="146" y="101"/>
                    <a:pt x="149" y="101"/>
                    <a:pt x="148" y="95"/>
                  </a:cubicBezTo>
                  <a:cubicBezTo>
                    <a:pt x="146" y="90"/>
                    <a:pt x="149" y="87"/>
                    <a:pt x="145" y="73"/>
                  </a:cubicBezTo>
                  <a:cubicBezTo>
                    <a:pt x="142" y="46"/>
                    <a:pt x="137" y="55"/>
                    <a:pt x="135" y="47"/>
                  </a:cubicBezTo>
                  <a:cubicBezTo>
                    <a:pt x="134" y="43"/>
                    <a:pt x="128" y="38"/>
                    <a:pt x="129" y="34"/>
                  </a:cubicBezTo>
                  <a:cubicBezTo>
                    <a:pt x="129" y="31"/>
                    <a:pt x="135" y="28"/>
                    <a:pt x="135" y="26"/>
                  </a:cubicBezTo>
                  <a:cubicBezTo>
                    <a:pt x="134" y="21"/>
                    <a:pt x="137" y="25"/>
                    <a:pt x="135" y="17"/>
                  </a:cubicBezTo>
                  <a:cubicBezTo>
                    <a:pt x="133" y="12"/>
                    <a:pt x="136" y="9"/>
                    <a:pt x="134" y="8"/>
                  </a:cubicBezTo>
                  <a:cubicBezTo>
                    <a:pt x="133" y="7"/>
                    <a:pt x="137" y="6"/>
                    <a:pt x="138" y="3"/>
                  </a:cubicBezTo>
                  <a:cubicBezTo>
                    <a:pt x="136" y="3"/>
                    <a:pt x="134" y="3"/>
                    <a:pt x="133" y="4"/>
                  </a:cubicBezTo>
                  <a:cubicBezTo>
                    <a:pt x="131" y="5"/>
                    <a:pt x="132" y="3"/>
                    <a:pt x="129" y="1"/>
                  </a:cubicBezTo>
                  <a:cubicBezTo>
                    <a:pt x="126" y="0"/>
                    <a:pt x="127" y="5"/>
                    <a:pt x="123" y="3"/>
                  </a:cubicBezTo>
                  <a:cubicBezTo>
                    <a:pt x="119" y="1"/>
                    <a:pt x="120" y="3"/>
                    <a:pt x="116" y="4"/>
                  </a:cubicBezTo>
                  <a:cubicBezTo>
                    <a:pt x="112" y="5"/>
                    <a:pt x="112" y="8"/>
                    <a:pt x="110" y="5"/>
                  </a:cubicBezTo>
                  <a:cubicBezTo>
                    <a:pt x="108" y="3"/>
                    <a:pt x="102" y="3"/>
                    <a:pt x="99" y="4"/>
                  </a:cubicBezTo>
                  <a:cubicBezTo>
                    <a:pt x="95" y="5"/>
                    <a:pt x="93" y="3"/>
                    <a:pt x="91" y="5"/>
                  </a:cubicBezTo>
                  <a:cubicBezTo>
                    <a:pt x="90" y="7"/>
                    <a:pt x="89" y="7"/>
                    <a:pt x="83" y="7"/>
                  </a:cubicBezTo>
                  <a:cubicBezTo>
                    <a:pt x="78" y="7"/>
                    <a:pt x="71" y="10"/>
                    <a:pt x="69" y="14"/>
                  </a:cubicBezTo>
                  <a:cubicBezTo>
                    <a:pt x="68" y="18"/>
                    <a:pt x="67" y="13"/>
                    <a:pt x="65" y="15"/>
                  </a:cubicBezTo>
                  <a:cubicBezTo>
                    <a:pt x="63" y="18"/>
                    <a:pt x="62" y="14"/>
                    <a:pt x="60" y="18"/>
                  </a:cubicBezTo>
                  <a:cubicBezTo>
                    <a:pt x="58" y="20"/>
                    <a:pt x="55" y="24"/>
                    <a:pt x="52" y="22"/>
                  </a:cubicBezTo>
                  <a:cubicBezTo>
                    <a:pt x="58" y="26"/>
                    <a:pt x="54" y="46"/>
                    <a:pt x="59" y="48"/>
                  </a:cubicBezTo>
                  <a:cubicBezTo>
                    <a:pt x="62" y="49"/>
                    <a:pt x="60" y="50"/>
                    <a:pt x="59" y="53"/>
                  </a:cubicBezTo>
                  <a:cubicBezTo>
                    <a:pt x="59" y="55"/>
                    <a:pt x="48" y="52"/>
                    <a:pt x="45" y="56"/>
                  </a:cubicBezTo>
                  <a:cubicBezTo>
                    <a:pt x="42" y="60"/>
                    <a:pt x="36" y="56"/>
                    <a:pt x="38" y="61"/>
                  </a:cubicBezTo>
                  <a:cubicBezTo>
                    <a:pt x="41" y="65"/>
                    <a:pt x="43" y="65"/>
                    <a:pt x="36" y="68"/>
                  </a:cubicBezTo>
                  <a:cubicBezTo>
                    <a:pt x="30" y="70"/>
                    <a:pt x="30" y="70"/>
                    <a:pt x="28" y="74"/>
                  </a:cubicBezTo>
                  <a:cubicBezTo>
                    <a:pt x="27" y="76"/>
                    <a:pt x="9" y="81"/>
                    <a:pt x="7" y="83"/>
                  </a:cubicBezTo>
                  <a:cubicBezTo>
                    <a:pt x="0" y="89"/>
                    <a:pt x="0" y="89"/>
                    <a:pt x="0" y="89"/>
                  </a:cubicBezTo>
                  <a:lnTo>
                    <a:pt x="0" y="99"/>
                  </a:ln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2" name="Freeform 7"/>
            <p:cNvSpPr>
              <a:spLocks/>
            </p:cNvSpPr>
            <p:nvPr/>
          </p:nvSpPr>
          <p:spPr bwMode="auto">
            <a:xfrm>
              <a:off x="2460" y="12"/>
              <a:ext cx="210" cy="456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6" y="11"/>
                </a:cxn>
                <a:cxn ang="0">
                  <a:pos x="7" y="20"/>
                </a:cxn>
                <a:cxn ang="0">
                  <a:pos x="7" y="29"/>
                </a:cxn>
                <a:cxn ang="0">
                  <a:pos x="1" y="37"/>
                </a:cxn>
                <a:cxn ang="0">
                  <a:pos x="7" y="50"/>
                </a:cxn>
                <a:cxn ang="0">
                  <a:pos x="17" y="76"/>
                </a:cxn>
                <a:cxn ang="0">
                  <a:pos x="22" y="61"/>
                </a:cxn>
                <a:cxn ang="0">
                  <a:pos x="32" y="54"/>
                </a:cxn>
                <a:cxn ang="0">
                  <a:pos x="33" y="46"/>
                </a:cxn>
                <a:cxn ang="0">
                  <a:pos x="30" y="42"/>
                </a:cxn>
                <a:cxn ang="0">
                  <a:pos x="27" y="41"/>
                </a:cxn>
                <a:cxn ang="0">
                  <a:pos x="21" y="37"/>
                </a:cxn>
                <a:cxn ang="0">
                  <a:pos x="29" y="23"/>
                </a:cxn>
                <a:cxn ang="0">
                  <a:pos x="26" y="18"/>
                </a:cxn>
                <a:cxn ang="0">
                  <a:pos x="25" y="11"/>
                </a:cxn>
                <a:cxn ang="0">
                  <a:pos x="29" y="5"/>
                </a:cxn>
                <a:cxn ang="0">
                  <a:pos x="23" y="8"/>
                </a:cxn>
                <a:cxn ang="0">
                  <a:pos x="20" y="2"/>
                </a:cxn>
                <a:cxn ang="0">
                  <a:pos x="11" y="6"/>
                </a:cxn>
                <a:cxn ang="0">
                  <a:pos x="10" y="6"/>
                </a:cxn>
              </a:cxnLst>
              <a:rect l="0" t="0" r="r" b="b"/>
              <a:pathLst>
                <a:path w="35" h="76">
                  <a:moveTo>
                    <a:pt x="10" y="6"/>
                  </a:moveTo>
                  <a:cubicBezTo>
                    <a:pt x="9" y="9"/>
                    <a:pt x="5" y="10"/>
                    <a:pt x="6" y="11"/>
                  </a:cubicBezTo>
                  <a:cubicBezTo>
                    <a:pt x="8" y="12"/>
                    <a:pt x="5" y="15"/>
                    <a:pt x="7" y="20"/>
                  </a:cubicBezTo>
                  <a:cubicBezTo>
                    <a:pt x="9" y="28"/>
                    <a:pt x="6" y="24"/>
                    <a:pt x="7" y="29"/>
                  </a:cubicBezTo>
                  <a:cubicBezTo>
                    <a:pt x="7" y="31"/>
                    <a:pt x="1" y="34"/>
                    <a:pt x="1" y="37"/>
                  </a:cubicBezTo>
                  <a:cubicBezTo>
                    <a:pt x="0" y="41"/>
                    <a:pt x="6" y="46"/>
                    <a:pt x="7" y="50"/>
                  </a:cubicBezTo>
                  <a:cubicBezTo>
                    <a:pt x="9" y="58"/>
                    <a:pt x="14" y="49"/>
                    <a:pt x="17" y="76"/>
                  </a:cubicBezTo>
                  <a:cubicBezTo>
                    <a:pt x="28" y="70"/>
                    <a:pt x="18" y="64"/>
                    <a:pt x="22" y="61"/>
                  </a:cubicBezTo>
                  <a:cubicBezTo>
                    <a:pt x="27" y="57"/>
                    <a:pt x="28" y="55"/>
                    <a:pt x="32" y="54"/>
                  </a:cubicBezTo>
                  <a:cubicBezTo>
                    <a:pt x="35" y="53"/>
                    <a:pt x="30" y="52"/>
                    <a:pt x="33" y="46"/>
                  </a:cubicBezTo>
                  <a:cubicBezTo>
                    <a:pt x="31" y="45"/>
                    <a:pt x="30" y="45"/>
                    <a:pt x="30" y="42"/>
                  </a:cubicBezTo>
                  <a:cubicBezTo>
                    <a:pt x="29" y="39"/>
                    <a:pt x="28" y="42"/>
                    <a:pt x="27" y="41"/>
                  </a:cubicBezTo>
                  <a:cubicBezTo>
                    <a:pt x="25" y="40"/>
                    <a:pt x="22" y="41"/>
                    <a:pt x="21" y="37"/>
                  </a:cubicBezTo>
                  <a:cubicBezTo>
                    <a:pt x="20" y="34"/>
                    <a:pt x="32" y="26"/>
                    <a:pt x="29" y="23"/>
                  </a:cubicBezTo>
                  <a:cubicBezTo>
                    <a:pt x="27" y="21"/>
                    <a:pt x="30" y="20"/>
                    <a:pt x="26" y="18"/>
                  </a:cubicBezTo>
                  <a:cubicBezTo>
                    <a:pt x="23" y="16"/>
                    <a:pt x="23" y="13"/>
                    <a:pt x="25" y="11"/>
                  </a:cubicBezTo>
                  <a:cubicBezTo>
                    <a:pt x="27" y="10"/>
                    <a:pt x="30" y="7"/>
                    <a:pt x="29" y="5"/>
                  </a:cubicBezTo>
                  <a:cubicBezTo>
                    <a:pt x="28" y="3"/>
                    <a:pt x="25" y="9"/>
                    <a:pt x="23" y="8"/>
                  </a:cubicBezTo>
                  <a:cubicBezTo>
                    <a:pt x="22" y="7"/>
                    <a:pt x="24" y="3"/>
                    <a:pt x="20" y="2"/>
                  </a:cubicBezTo>
                  <a:cubicBezTo>
                    <a:pt x="14" y="0"/>
                    <a:pt x="12" y="5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3" name="Freeform 8"/>
            <p:cNvSpPr>
              <a:spLocks/>
            </p:cNvSpPr>
            <p:nvPr/>
          </p:nvSpPr>
          <p:spPr bwMode="auto">
            <a:xfrm>
              <a:off x="3276" y="378"/>
              <a:ext cx="546" cy="618"/>
            </a:xfrm>
            <a:custGeom>
              <a:avLst/>
              <a:gdLst/>
              <a:ahLst/>
              <a:cxnLst>
                <a:cxn ang="0">
                  <a:pos x="82" y="23"/>
                </a:cxn>
                <a:cxn ang="0">
                  <a:pos x="77" y="40"/>
                </a:cxn>
                <a:cxn ang="0">
                  <a:pos x="70" y="34"/>
                </a:cxn>
                <a:cxn ang="0">
                  <a:pos x="66" y="25"/>
                </a:cxn>
                <a:cxn ang="0">
                  <a:pos x="63" y="18"/>
                </a:cxn>
                <a:cxn ang="0">
                  <a:pos x="64" y="26"/>
                </a:cxn>
                <a:cxn ang="0">
                  <a:pos x="71" y="42"/>
                </a:cxn>
                <a:cxn ang="0">
                  <a:pos x="74" y="50"/>
                </a:cxn>
                <a:cxn ang="0">
                  <a:pos x="83" y="71"/>
                </a:cxn>
                <a:cxn ang="0">
                  <a:pos x="88" y="79"/>
                </a:cxn>
                <a:cxn ang="0">
                  <a:pos x="88" y="88"/>
                </a:cxn>
                <a:cxn ang="0">
                  <a:pos x="82" y="93"/>
                </a:cxn>
                <a:cxn ang="0">
                  <a:pos x="76" y="98"/>
                </a:cxn>
                <a:cxn ang="0">
                  <a:pos x="69" y="99"/>
                </a:cxn>
                <a:cxn ang="0">
                  <a:pos x="55" y="99"/>
                </a:cxn>
                <a:cxn ang="0">
                  <a:pos x="55" y="97"/>
                </a:cxn>
                <a:cxn ang="0">
                  <a:pos x="53" y="98"/>
                </a:cxn>
                <a:cxn ang="0">
                  <a:pos x="4" y="98"/>
                </a:cxn>
                <a:cxn ang="0">
                  <a:pos x="4" y="25"/>
                </a:cxn>
                <a:cxn ang="0">
                  <a:pos x="2" y="14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24" y="5"/>
                </a:cxn>
                <a:cxn ang="0">
                  <a:pos x="30" y="7"/>
                </a:cxn>
                <a:cxn ang="0">
                  <a:pos x="39" y="8"/>
                </a:cxn>
                <a:cxn ang="0">
                  <a:pos x="45" y="3"/>
                </a:cxn>
                <a:cxn ang="0">
                  <a:pos x="50" y="1"/>
                </a:cxn>
                <a:cxn ang="0">
                  <a:pos x="56" y="2"/>
                </a:cxn>
                <a:cxn ang="0">
                  <a:pos x="59" y="2"/>
                </a:cxn>
                <a:cxn ang="0">
                  <a:pos x="60" y="4"/>
                </a:cxn>
                <a:cxn ang="0">
                  <a:pos x="58" y="3"/>
                </a:cxn>
                <a:cxn ang="0">
                  <a:pos x="57" y="5"/>
                </a:cxn>
                <a:cxn ang="0">
                  <a:pos x="59" y="6"/>
                </a:cxn>
                <a:cxn ang="0">
                  <a:pos x="61" y="5"/>
                </a:cxn>
                <a:cxn ang="0">
                  <a:pos x="62" y="5"/>
                </a:cxn>
                <a:cxn ang="0">
                  <a:pos x="68" y="6"/>
                </a:cxn>
                <a:cxn ang="0">
                  <a:pos x="76" y="4"/>
                </a:cxn>
                <a:cxn ang="0">
                  <a:pos x="77" y="5"/>
                </a:cxn>
                <a:cxn ang="0">
                  <a:pos x="82" y="23"/>
                </a:cxn>
              </a:cxnLst>
              <a:rect l="0" t="0" r="r" b="b"/>
              <a:pathLst>
                <a:path w="91" h="103">
                  <a:moveTo>
                    <a:pt x="82" y="23"/>
                  </a:moveTo>
                  <a:cubicBezTo>
                    <a:pt x="77" y="36"/>
                    <a:pt x="79" y="36"/>
                    <a:pt x="77" y="40"/>
                  </a:cubicBezTo>
                  <a:cubicBezTo>
                    <a:pt x="75" y="43"/>
                    <a:pt x="75" y="38"/>
                    <a:pt x="70" y="34"/>
                  </a:cubicBezTo>
                  <a:cubicBezTo>
                    <a:pt x="67" y="31"/>
                    <a:pt x="69" y="28"/>
                    <a:pt x="66" y="25"/>
                  </a:cubicBezTo>
                  <a:cubicBezTo>
                    <a:pt x="62" y="21"/>
                    <a:pt x="65" y="19"/>
                    <a:pt x="63" y="18"/>
                  </a:cubicBezTo>
                  <a:cubicBezTo>
                    <a:pt x="60" y="24"/>
                    <a:pt x="64" y="22"/>
                    <a:pt x="64" y="26"/>
                  </a:cubicBezTo>
                  <a:cubicBezTo>
                    <a:pt x="63" y="31"/>
                    <a:pt x="72" y="37"/>
                    <a:pt x="71" y="42"/>
                  </a:cubicBezTo>
                  <a:cubicBezTo>
                    <a:pt x="71" y="46"/>
                    <a:pt x="75" y="47"/>
                    <a:pt x="74" y="50"/>
                  </a:cubicBezTo>
                  <a:cubicBezTo>
                    <a:pt x="73" y="54"/>
                    <a:pt x="79" y="60"/>
                    <a:pt x="83" y="71"/>
                  </a:cubicBezTo>
                  <a:cubicBezTo>
                    <a:pt x="86" y="79"/>
                    <a:pt x="91" y="79"/>
                    <a:pt x="88" y="79"/>
                  </a:cubicBezTo>
                  <a:cubicBezTo>
                    <a:pt x="85" y="79"/>
                    <a:pt x="86" y="84"/>
                    <a:pt x="88" y="88"/>
                  </a:cubicBezTo>
                  <a:cubicBezTo>
                    <a:pt x="85" y="92"/>
                    <a:pt x="84" y="88"/>
                    <a:pt x="82" y="93"/>
                  </a:cubicBezTo>
                  <a:cubicBezTo>
                    <a:pt x="80" y="97"/>
                    <a:pt x="78" y="95"/>
                    <a:pt x="76" y="98"/>
                  </a:cubicBezTo>
                  <a:cubicBezTo>
                    <a:pt x="74" y="101"/>
                    <a:pt x="72" y="103"/>
                    <a:pt x="69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3" y="98"/>
                    <a:pt x="53" y="98"/>
                    <a:pt x="53" y="98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1"/>
                    <a:pt x="0" y="19"/>
                    <a:pt x="2" y="14"/>
                  </a:cubicBezTo>
                  <a:cubicBezTo>
                    <a:pt x="5" y="9"/>
                    <a:pt x="1" y="6"/>
                    <a:pt x="5" y="2"/>
                  </a:cubicBezTo>
                  <a:cubicBezTo>
                    <a:pt x="6" y="2"/>
                    <a:pt x="8" y="0"/>
                    <a:pt x="16" y="2"/>
                  </a:cubicBezTo>
                  <a:cubicBezTo>
                    <a:pt x="26" y="4"/>
                    <a:pt x="22" y="6"/>
                    <a:pt x="24" y="5"/>
                  </a:cubicBezTo>
                  <a:cubicBezTo>
                    <a:pt x="27" y="4"/>
                    <a:pt x="27" y="7"/>
                    <a:pt x="30" y="7"/>
                  </a:cubicBezTo>
                  <a:cubicBezTo>
                    <a:pt x="32" y="6"/>
                    <a:pt x="36" y="11"/>
                    <a:pt x="39" y="8"/>
                  </a:cubicBezTo>
                  <a:cubicBezTo>
                    <a:pt x="45" y="2"/>
                    <a:pt x="44" y="5"/>
                    <a:pt x="45" y="3"/>
                  </a:cubicBezTo>
                  <a:cubicBezTo>
                    <a:pt x="47" y="1"/>
                    <a:pt x="47" y="3"/>
                    <a:pt x="50" y="1"/>
                  </a:cubicBezTo>
                  <a:cubicBezTo>
                    <a:pt x="53" y="0"/>
                    <a:pt x="55" y="4"/>
                    <a:pt x="56" y="2"/>
                  </a:cubicBezTo>
                  <a:cubicBezTo>
                    <a:pt x="57" y="2"/>
                    <a:pt x="58" y="1"/>
                    <a:pt x="59" y="2"/>
                  </a:cubicBezTo>
                  <a:cubicBezTo>
                    <a:pt x="59" y="3"/>
                    <a:pt x="61" y="4"/>
                    <a:pt x="60" y="4"/>
                  </a:cubicBezTo>
                  <a:cubicBezTo>
                    <a:pt x="60" y="4"/>
                    <a:pt x="58" y="2"/>
                    <a:pt x="58" y="3"/>
                  </a:cubicBezTo>
                  <a:cubicBezTo>
                    <a:pt x="58" y="4"/>
                    <a:pt x="57" y="4"/>
                    <a:pt x="57" y="5"/>
                  </a:cubicBezTo>
                  <a:cubicBezTo>
                    <a:pt x="58" y="6"/>
                    <a:pt x="59" y="4"/>
                    <a:pt x="59" y="6"/>
                  </a:cubicBezTo>
                  <a:cubicBezTo>
                    <a:pt x="60" y="7"/>
                    <a:pt x="61" y="6"/>
                    <a:pt x="61" y="5"/>
                  </a:cubicBezTo>
                  <a:cubicBezTo>
                    <a:pt x="61" y="4"/>
                    <a:pt x="61" y="4"/>
                    <a:pt x="62" y="5"/>
                  </a:cubicBezTo>
                  <a:cubicBezTo>
                    <a:pt x="65" y="8"/>
                    <a:pt x="66" y="4"/>
                    <a:pt x="68" y="6"/>
                  </a:cubicBezTo>
                  <a:cubicBezTo>
                    <a:pt x="70" y="7"/>
                    <a:pt x="68" y="6"/>
                    <a:pt x="76" y="4"/>
                  </a:cubicBezTo>
                  <a:cubicBezTo>
                    <a:pt x="76" y="5"/>
                    <a:pt x="76" y="5"/>
                    <a:pt x="77" y="5"/>
                  </a:cubicBezTo>
                  <a:cubicBezTo>
                    <a:pt x="79" y="11"/>
                    <a:pt x="80" y="17"/>
                    <a:pt x="82" y="23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4" name="Freeform 9"/>
            <p:cNvSpPr>
              <a:spLocks/>
            </p:cNvSpPr>
            <p:nvPr/>
          </p:nvSpPr>
          <p:spPr bwMode="auto">
            <a:xfrm>
              <a:off x="4056" y="1548"/>
              <a:ext cx="516" cy="792"/>
            </a:xfrm>
            <a:custGeom>
              <a:avLst/>
              <a:gdLst/>
              <a:ahLst/>
              <a:cxnLst>
                <a:cxn ang="0">
                  <a:pos x="5" y="132"/>
                </a:cxn>
                <a:cxn ang="0">
                  <a:pos x="0" y="122"/>
                </a:cxn>
                <a:cxn ang="0">
                  <a:pos x="0" y="90"/>
                </a:cxn>
                <a:cxn ang="0">
                  <a:pos x="8" y="78"/>
                </a:cxn>
                <a:cxn ang="0">
                  <a:pos x="12" y="76"/>
                </a:cxn>
                <a:cxn ang="0">
                  <a:pos x="20" y="71"/>
                </a:cxn>
                <a:cxn ang="0">
                  <a:pos x="35" y="66"/>
                </a:cxn>
                <a:cxn ang="0">
                  <a:pos x="50" y="47"/>
                </a:cxn>
                <a:cxn ang="0">
                  <a:pos x="55" y="39"/>
                </a:cxn>
                <a:cxn ang="0">
                  <a:pos x="39" y="36"/>
                </a:cxn>
                <a:cxn ang="0">
                  <a:pos x="23" y="29"/>
                </a:cxn>
                <a:cxn ang="0">
                  <a:pos x="19" y="24"/>
                </a:cxn>
                <a:cxn ang="0">
                  <a:pos x="16" y="19"/>
                </a:cxn>
                <a:cxn ang="0">
                  <a:pos x="16" y="11"/>
                </a:cxn>
                <a:cxn ang="0">
                  <a:pos x="19" y="6"/>
                </a:cxn>
                <a:cxn ang="0">
                  <a:pos x="28" y="16"/>
                </a:cxn>
                <a:cxn ang="0">
                  <a:pos x="41" y="13"/>
                </a:cxn>
                <a:cxn ang="0">
                  <a:pos x="54" y="10"/>
                </a:cxn>
                <a:cxn ang="0">
                  <a:pos x="63" y="8"/>
                </a:cxn>
                <a:cxn ang="0">
                  <a:pos x="80" y="2"/>
                </a:cxn>
                <a:cxn ang="0">
                  <a:pos x="82" y="14"/>
                </a:cxn>
                <a:cxn ang="0">
                  <a:pos x="79" y="22"/>
                </a:cxn>
                <a:cxn ang="0">
                  <a:pos x="69" y="47"/>
                </a:cxn>
                <a:cxn ang="0">
                  <a:pos x="35" y="96"/>
                </a:cxn>
                <a:cxn ang="0">
                  <a:pos x="14" y="118"/>
                </a:cxn>
                <a:cxn ang="0">
                  <a:pos x="5" y="132"/>
                </a:cxn>
              </a:cxnLst>
              <a:rect l="0" t="0" r="r" b="b"/>
              <a:pathLst>
                <a:path w="86" h="132">
                  <a:moveTo>
                    <a:pt x="5" y="132"/>
                  </a:moveTo>
                  <a:cubicBezTo>
                    <a:pt x="3" y="127"/>
                    <a:pt x="0" y="129"/>
                    <a:pt x="0" y="122"/>
                  </a:cubicBezTo>
                  <a:cubicBezTo>
                    <a:pt x="0" y="116"/>
                    <a:pt x="0" y="90"/>
                    <a:pt x="0" y="90"/>
                  </a:cubicBezTo>
                  <a:cubicBezTo>
                    <a:pt x="0" y="90"/>
                    <a:pt x="6" y="81"/>
                    <a:pt x="8" y="78"/>
                  </a:cubicBezTo>
                  <a:cubicBezTo>
                    <a:pt x="9" y="76"/>
                    <a:pt x="9" y="76"/>
                    <a:pt x="12" y="76"/>
                  </a:cubicBezTo>
                  <a:cubicBezTo>
                    <a:pt x="19" y="75"/>
                    <a:pt x="12" y="74"/>
                    <a:pt x="20" y="71"/>
                  </a:cubicBezTo>
                  <a:cubicBezTo>
                    <a:pt x="29" y="67"/>
                    <a:pt x="29" y="74"/>
                    <a:pt x="35" y="66"/>
                  </a:cubicBezTo>
                  <a:cubicBezTo>
                    <a:pt x="41" y="58"/>
                    <a:pt x="43" y="55"/>
                    <a:pt x="50" y="47"/>
                  </a:cubicBezTo>
                  <a:cubicBezTo>
                    <a:pt x="56" y="39"/>
                    <a:pt x="57" y="39"/>
                    <a:pt x="55" y="39"/>
                  </a:cubicBezTo>
                  <a:cubicBezTo>
                    <a:pt x="52" y="40"/>
                    <a:pt x="49" y="41"/>
                    <a:pt x="39" y="36"/>
                  </a:cubicBezTo>
                  <a:cubicBezTo>
                    <a:pt x="29" y="31"/>
                    <a:pt x="26" y="33"/>
                    <a:pt x="23" y="29"/>
                  </a:cubicBezTo>
                  <a:cubicBezTo>
                    <a:pt x="20" y="25"/>
                    <a:pt x="19" y="27"/>
                    <a:pt x="19" y="24"/>
                  </a:cubicBezTo>
                  <a:cubicBezTo>
                    <a:pt x="18" y="20"/>
                    <a:pt x="17" y="23"/>
                    <a:pt x="16" y="19"/>
                  </a:cubicBezTo>
                  <a:cubicBezTo>
                    <a:pt x="14" y="15"/>
                    <a:pt x="13" y="15"/>
                    <a:pt x="16" y="1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2" y="10"/>
                    <a:pt x="21" y="14"/>
                    <a:pt x="28" y="16"/>
                  </a:cubicBezTo>
                  <a:cubicBezTo>
                    <a:pt x="34" y="19"/>
                    <a:pt x="35" y="11"/>
                    <a:pt x="41" y="13"/>
                  </a:cubicBezTo>
                  <a:cubicBezTo>
                    <a:pt x="48" y="16"/>
                    <a:pt x="47" y="9"/>
                    <a:pt x="54" y="10"/>
                  </a:cubicBezTo>
                  <a:cubicBezTo>
                    <a:pt x="61" y="11"/>
                    <a:pt x="53" y="8"/>
                    <a:pt x="63" y="8"/>
                  </a:cubicBezTo>
                  <a:cubicBezTo>
                    <a:pt x="74" y="8"/>
                    <a:pt x="75" y="0"/>
                    <a:pt x="80" y="2"/>
                  </a:cubicBezTo>
                  <a:cubicBezTo>
                    <a:pt x="85" y="4"/>
                    <a:pt x="78" y="8"/>
                    <a:pt x="82" y="14"/>
                  </a:cubicBezTo>
                  <a:cubicBezTo>
                    <a:pt x="86" y="21"/>
                    <a:pt x="80" y="12"/>
                    <a:pt x="79" y="22"/>
                  </a:cubicBezTo>
                  <a:cubicBezTo>
                    <a:pt x="78" y="29"/>
                    <a:pt x="74" y="33"/>
                    <a:pt x="69" y="47"/>
                  </a:cubicBezTo>
                  <a:cubicBezTo>
                    <a:pt x="60" y="70"/>
                    <a:pt x="48" y="87"/>
                    <a:pt x="35" y="96"/>
                  </a:cubicBezTo>
                  <a:cubicBezTo>
                    <a:pt x="22" y="106"/>
                    <a:pt x="22" y="109"/>
                    <a:pt x="14" y="118"/>
                  </a:cubicBezTo>
                  <a:cubicBezTo>
                    <a:pt x="5" y="128"/>
                    <a:pt x="10" y="126"/>
                    <a:pt x="5" y="132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5" name="Freeform 10"/>
            <p:cNvSpPr>
              <a:spLocks/>
            </p:cNvSpPr>
            <p:nvPr/>
          </p:nvSpPr>
          <p:spPr bwMode="auto">
            <a:xfrm>
              <a:off x="3660" y="1374"/>
              <a:ext cx="738" cy="678"/>
            </a:xfrm>
            <a:custGeom>
              <a:avLst/>
              <a:gdLst/>
              <a:ahLst/>
              <a:cxnLst>
                <a:cxn ang="0">
                  <a:pos x="26" y="101"/>
                </a:cxn>
                <a:cxn ang="0">
                  <a:pos x="38" y="106"/>
                </a:cxn>
                <a:cxn ang="0">
                  <a:pos x="49" y="111"/>
                </a:cxn>
                <a:cxn ang="0">
                  <a:pos x="54" y="112"/>
                </a:cxn>
                <a:cxn ang="0">
                  <a:pos x="61" y="106"/>
                </a:cxn>
                <a:cxn ang="0">
                  <a:pos x="66" y="106"/>
                </a:cxn>
                <a:cxn ang="0">
                  <a:pos x="74" y="107"/>
                </a:cxn>
                <a:cxn ang="0">
                  <a:pos x="78" y="105"/>
                </a:cxn>
                <a:cxn ang="0">
                  <a:pos x="86" y="100"/>
                </a:cxn>
                <a:cxn ang="0">
                  <a:pos x="101" y="95"/>
                </a:cxn>
                <a:cxn ang="0">
                  <a:pos x="116" y="76"/>
                </a:cxn>
                <a:cxn ang="0">
                  <a:pos x="121" y="68"/>
                </a:cxn>
                <a:cxn ang="0">
                  <a:pos x="105" y="65"/>
                </a:cxn>
                <a:cxn ang="0">
                  <a:pos x="89" y="58"/>
                </a:cxn>
                <a:cxn ang="0">
                  <a:pos x="85" y="53"/>
                </a:cxn>
                <a:cxn ang="0">
                  <a:pos x="82" y="48"/>
                </a:cxn>
                <a:cxn ang="0">
                  <a:pos x="82" y="40"/>
                </a:cxn>
                <a:cxn ang="0">
                  <a:pos x="73" y="39"/>
                </a:cxn>
                <a:cxn ang="0">
                  <a:pos x="77" y="25"/>
                </a:cxn>
                <a:cxn ang="0">
                  <a:pos x="71" y="17"/>
                </a:cxn>
                <a:cxn ang="0">
                  <a:pos x="64" y="9"/>
                </a:cxn>
                <a:cxn ang="0">
                  <a:pos x="57" y="6"/>
                </a:cxn>
                <a:cxn ang="0">
                  <a:pos x="52" y="6"/>
                </a:cxn>
                <a:cxn ang="0">
                  <a:pos x="43" y="3"/>
                </a:cxn>
                <a:cxn ang="0">
                  <a:pos x="38" y="8"/>
                </a:cxn>
                <a:cxn ang="0">
                  <a:pos x="31" y="8"/>
                </a:cxn>
                <a:cxn ang="0">
                  <a:pos x="28" y="23"/>
                </a:cxn>
                <a:cxn ang="0">
                  <a:pos x="21" y="31"/>
                </a:cxn>
                <a:cxn ang="0">
                  <a:pos x="18" y="42"/>
                </a:cxn>
                <a:cxn ang="0">
                  <a:pos x="14" y="42"/>
                </a:cxn>
                <a:cxn ang="0">
                  <a:pos x="13" y="51"/>
                </a:cxn>
                <a:cxn ang="0">
                  <a:pos x="9" y="65"/>
                </a:cxn>
                <a:cxn ang="0">
                  <a:pos x="4" y="69"/>
                </a:cxn>
                <a:cxn ang="0">
                  <a:pos x="11" y="75"/>
                </a:cxn>
                <a:cxn ang="0">
                  <a:pos x="18" y="85"/>
                </a:cxn>
                <a:cxn ang="0">
                  <a:pos x="24" y="94"/>
                </a:cxn>
                <a:cxn ang="0">
                  <a:pos x="26" y="101"/>
                </a:cxn>
              </a:cxnLst>
              <a:rect l="0" t="0" r="r" b="b"/>
              <a:pathLst>
                <a:path w="123" h="113">
                  <a:moveTo>
                    <a:pt x="26" y="101"/>
                  </a:moveTo>
                  <a:cubicBezTo>
                    <a:pt x="30" y="106"/>
                    <a:pt x="31" y="98"/>
                    <a:pt x="38" y="106"/>
                  </a:cubicBezTo>
                  <a:cubicBezTo>
                    <a:pt x="45" y="113"/>
                    <a:pt x="46" y="110"/>
                    <a:pt x="49" y="111"/>
                  </a:cubicBezTo>
                  <a:cubicBezTo>
                    <a:pt x="51" y="112"/>
                    <a:pt x="52" y="111"/>
                    <a:pt x="54" y="112"/>
                  </a:cubicBezTo>
                  <a:cubicBezTo>
                    <a:pt x="56" y="113"/>
                    <a:pt x="54" y="110"/>
                    <a:pt x="61" y="106"/>
                  </a:cubicBezTo>
                  <a:cubicBezTo>
                    <a:pt x="65" y="103"/>
                    <a:pt x="65" y="104"/>
                    <a:pt x="66" y="106"/>
                  </a:cubicBezTo>
                  <a:cubicBezTo>
                    <a:pt x="68" y="108"/>
                    <a:pt x="71" y="107"/>
                    <a:pt x="74" y="107"/>
                  </a:cubicBezTo>
                  <a:cubicBezTo>
                    <a:pt x="75" y="105"/>
                    <a:pt x="75" y="105"/>
                    <a:pt x="78" y="105"/>
                  </a:cubicBezTo>
                  <a:cubicBezTo>
                    <a:pt x="85" y="104"/>
                    <a:pt x="78" y="103"/>
                    <a:pt x="86" y="100"/>
                  </a:cubicBezTo>
                  <a:cubicBezTo>
                    <a:pt x="95" y="96"/>
                    <a:pt x="95" y="103"/>
                    <a:pt x="101" y="95"/>
                  </a:cubicBezTo>
                  <a:cubicBezTo>
                    <a:pt x="107" y="87"/>
                    <a:pt x="109" y="84"/>
                    <a:pt x="116" y="76"/>
                  </a:cubicBezTo>
                  <a:cubicBezTo>
                    <a:pt x="122" y="68"/>
                    <a:pt x="123" y="68"/>
                    <a:pt x="121" y="68"/>
                  </a:cubicBezTo>
                  <a:cubicBezTo>
                    <a:pt x="118" y="69"/>
                    <a:pt x="115" y="70"/>
                    <a:pt x="105" y="65"/>
                  </a:cubicBezTo>
                  <a:cubicBezTo>
                    <a:pt x="95" y="60"/>
                    <a:pt x="92" y="62"/>
                    <a:pt x="89" y="58"/>
                  </a:cubicBezTo>
                  <a:cubicBezTo>
                    <a:pt x="86" y="54"/>
                    <a:pt x="85" y="56"/>
                    <a:pt x="85" y="53"/>
                  </a:cubicBezTo>
                  <a:cubicBezTo>
                    <a:pt x="84" y="49"/>
                    <a:pt x="83" y="52"/>
                    <a:pt x="82" y="48"/>
                  </a:cubicBezTo>
                  <a:cubicBezTo>
                    <a:pt x="80" y="44"/>
                    <a:pt x="79" y="44"/>
                    <a:pt x="82" y="40"/>
                  </a:cubicBezTo>
                  <a:cubicBezTo>
                    <a:pt x="80" y="36"/>
                    <a:pt x="76" y="42"/>
                    <a:pt x="73" y="39"/>
                  </a:cubicBezTo>
                  <a:cubicBezTo>
                    <a:pt x="72" y="30"/>
                    <a:pt x="75" y="35"/>
                    <a:pt x="77" y="25"/>
                  </a:cubicBezTo>
                  <a:cubicBezTo>
                    <a:pt x="73" y="22"/>
                    <a:pt x="74" y="19"/>
                    <a:pt x="71" y="17"/>
                  </a:cubicBezTo>
                  <a:cubicBezTo>
                    <a:pt x="68" y="15"/>
                    <a:pt x="66" y="10"/>
                    <a:pt x="64" y="9"/>
                  </a:cubicBezTo>
                  <a:cubicBezTo>
                    <a:pt x="62" y="8"/>
                    <a:pt x="61" y="6"/>
                    <a:pt x="57" y="6"/>
                  </a:cubicBezTo>
                  <a:cubicBezTo>
                    <a:pt x="52" y="5"/>
                    <a:pt x="54" y="8"/>
                    <a:pt x="52" y="6"/>
                  </a:cubicBezTo>
                  <a:cubicBezTo>
                    <a:pt x="50" y="3"/>
                    <a:pt x="49" y="11"/>
                    <a:pt x="43" y="3"/>
                  </a:cubicBezTo>
                  <a:cubicBezTo>
                    <a:pt x="41" y="0"/>
                    <a:pt x="41" y="13"/>
                    <a:pt x="38" y="8"/>
                  </a:cubicBezTo>
                  <a:cubicBezTo>
                    <a:pt x="36" y="3"/>
                    <a:pt x="37" y="10"/>
                    <a:pt x="31" y="8"/>
                  </a:cubicBezTo>
                  <a:cubicBezTo>
                    <a:pt x="30" y="17"/>
                    <a:pt x="28" y="17"/>
                    <a:pt x="28" y="23"/>
                  </a:cubicBezTo>
                  <a:cubicBezTo>
                    <a:pt x="22" y="23"/>
                    <a:pt x="24" y="28"/>
                    <a:pt x="21" y="31"/>
                  </a:cubicBezTo>
                  <a:cubicBezTo>
                    <a:pt x="18" y="33"/>
                    <a:pt x="19" y="40"/>
                    <a:pt x="18" y="42"/>
                  </a:cubicBezTo>
                  <a:cubicBezTo>
                    <a:pt x="17" y="44"/>
                    <a:pt x="16" y="38"/>
                    <a:pt x="14" y="42"/>
                  </a:cubicBezTo>
                  <a:cubicBezTo>
                    <a:pt x="12" y="46"/>
                    <a:pt x="15" y="45"/>
                    <a:pt x="13" y="51"/>
                  </a:cubicBezTo>
                  <a:cubicBezTo>
                    <a:pt x="10" y="56"/>
                    <a:pt x="14" y="66"/>
                    <a:pt x="9" y="65"/>
                  </a:cubicBezTo>
                  <a:cubicBezTo>
                    <a:pt x="2" y="62"/>
                    <a:pt x="6" y="67"/>
                    <a:pt x="4" y="69"/>
                  </a:cubicBezTo>
                  <a:cubicBezTo>
                    <a:pt x="0" y="72"/>
                    <a:pt x="9" y="70"/>
                    <a:pt x="11" y="75"/>
                  </a:cubicBezTo>
                  <a:cubicBezTo>
                    <a:pt x="14" y="81"/>
                    <a:pt x="16" y="78"/>
                    <a:pt x="18" y="85"/>
                  </a:cubicBezTo>
                  <a:cubicBezTo>
                    <a:pt x="19" y="93"/>
                    <a:pt x="20" y="93"/>
                    <a:pt x="24" y="94"/>
                  </a:cubicBezTo>
                  <a:cubicBezTo>
                    <a:pt x="27" y="94"/>
                    <a:pt x="24" y="96"/>
                    <a:pt x="26" y="101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6" name="Freeform 11"/>
            <p:cNvSpPr>
              <a:spLocks/>
            </p:cNvSpPr>
            <p:nvPr/>
          </p:nvSpPr>
          <p:spPr bwMode="auto">
            <a:xfrm>
              <a:off x="3834" y="1200"/>
              <a:ext cx="324" cy="348"/>
            </a:xfrm>
            <a:custGeom>
              <a:avLst/>
              <a:gdLst/>
              <a:ahLst/>
              <a:cxnLst>
                <a:cxn ang="0">
                  <a:pos x="2" y="37"/>
                </a:cxn>
                <a:cxn ang="0">
                  <a:pos x="9" y="37"/>
                </a:cxn>
                <a:cxn ang="0">
                  <a:pos x="14" y="32"/>
                </a:cxn>
                <a:cxn ang="0">
                  <a:pos x="23" y="35"/>
                </a:cxn>
                <a:cxn ang="0">
                  <a:pos x="28" y="35"/>
                </a:cxn>
                <a:cxn ang="0">
                  <a:pos x="35" y="38"/>
                </a:cxn>
                <a:cxn ang="0">
                  <a:pos x="42" y="46"/>
                </a:cxn>
                <a:cxn ang="0">
                  <a:pos x="48" y="54"/>
                </a:cxn>
                <a:cxn ang="0">
                  <a:pos x="54" y="52"/>
                </a:cxn>
                <a:cxn ang="0">
                  <a:pos x="50" y="49"/>
                </a:cxn>
                <a:cxn ang="0">
                  <a:pos x="48" y="45"/>
                </a:cxn>
                <a:cxn ang="0">
                  <a:pos x="46" y="42"/>
                </a:cxn>
                <a:cxn ang="0">
                  <a:pos x="40" y="37"/>
                </a:cxn>
                <a:cxn ang="0">
                  <a:pos x="35" y="32"/>
                </a:cxn>
                <a:cxn ang="0">
                  <a:pos x="30" y="27"/>
                </a:cxn>
                <a:cxn ang="0">
                  <a:pos x="28" y="29"/>
                </a:cxn>
                <a:cxn ang="0">
                  <a:pos x="25" y="23"/>
                </a:cxn>
                <a:cxn ang="0">
                  <a:pos x="18" y="0"/>
                </a:cxn>
                <a:cxn ang="0">
                  <a:pos x="10" y="8"/>
                </a:cxn>
                <a:cxn ang="0">
                  <a:pos x="5" y="13"/>
                </a:cxn>
                <a:cxn ang="0">
                  <a:pos x="2" y="28"/>
                </a:cxn>
                <a:cxn ang="0">
                  <a:pos x="2" y="37"/>
                </a:cxn>
              </a:cxnLst>
              <a:rect l="0" t="0" r="r" b="b"/>
              <a:pathLst>
                <a:path w="54" h="58">
                  <a:moveTo>
                    <a:pt x="2" y="37"/>
                  </a:moveTo>
                  <a:cubicBezTo>
                    <a:pt x="8" y="39"/>
                    <a:pt x="7" y="32"/>
                    <a:pt x="9" y="37"/>
                  </a:cubicBezTo>
                  <a:cubicBezTo>
                    <a:pt x="12" y="42"/>
                    <a:pt x="12" y="29"/>
                    <a:pt x="14" y="32"/>
                  </a:cubicBezTo>
                  <a:cubicBezTo>
                    <a:pt x="20" y="40"/>
                    <a:pt x="21" y="32"/>
                    <a:pt x="23" y="35"/>
                  </a:cubicBezTo>
                  <a:cubicBezTo>
                    <a:pt x="25" y="37"/>
                    <a:pt x="23" y="34"/>
                    <a:pt x="28" y="35"/>
                  </a:cubicBezTo>
                  <a:cubicBezTo>
                    <a:pt x="32" y="35"/>
                    <a:pt x="33" y="37"/>
                    <a:pt x="35" y="38"/>
                  </a:cubicBezTo>
                  <a:cubicBezTo>
                    <a:pt x="37" y="39"/>
                    <a:pt x="39" y="44"/>
                    <a:pt x="42" y="46"/>
                  </a:cubicBezTo>
                  <a:cubicBezTo>
                    <a:pt x="45" y="48"/>
                    <a:pt x="44" y="51"/>
                    <a:pt x="48" y="54"/>
                  </a:cubicBezTo>
                  <a:cubicBezTo>
                    <a:pt x="50" y="54"/>
                    <a:pt x="50" y="58"/>
                    <a:pt x="54" y="52"/>
                  </a:cubicBezTo>
                  <a:cubicBezTo>
                    <a:pt x="53" y="51"/>
                    <a:pt x="52" y="52"/>
                    <a:pt x="50" y="49"/>
                  </a:cubicBezTo>
                  <a:cubicBezTo>
                    <a:pt x="50" y="47"/>
                    <a:pt x="49" y="48"/>
                    <a:pt x="48" y="45"/>
                  </a:cubicBezTo>
                  <a:cubicBezTo>
                    <a:pt x="46" y="40"/>
                    <a:pt x="47" y="46"/>
                    <a:pt x="46" y="42"/>
                  </a:cubicBezTo>
                  <a:cubicBezTo>
                    <a:pt x="44" y="38"/>
                    <a:pt x="44" y="44"/>
                    <a:pt x="40" y="37"/>
                  </a:cubicBezTo>
                  <a:cubicBezTo>
                    <a:pt x="37" y="29"/>
                    <a:pt x="38" y="36"/>
                    <a:pt x="35" y="32"/>
                  </a:cubicBezTo>
                  <a:cubicBezTo>
                    <a:pt x="33" y="27"/>
                    <a:pt x="33" y="35"/>
                    <a:pt x="30" y="27"/>
                  </a:cubicBezTo>
                  <a:cubicBezTo>
                    <a:pt x="27" y="21"/>
                    <a:pt x="29" y="30"/>
                    <a:pt x="28" y="29"/>
                  </a:cubicBezTo>
                  <a:cubicBezTo>
                    <a:pt x="27" y="29"/>
                    <a:pt x="27" y="27"/>
                    <a:pt x="25" y="23"/>
                  </a:cubicBezTo>
                  <a:cubicBezTo>
                    <a:pt x="22" y="18"/>
                    <a:pt x="23" y="7"/>
                    <a:pt x="18" y="0"/>
                  </a:cubicBezTo>
                  <a:cubicBezTo>
                    <a:pt x="15" y="9"/>
                    <a:pt x="12" y="4"/>
                    <a:pt x="10" y="8"/>
                  </a:cubicBezTo>
                  <a:cubicBezTo>
                    <a:pt x="8" y="14"/>
                    <a:pt x="5" y="6"/>
                    <a:pt x="5" y="13"/>
                  </a:cubicBezTo>
                  <a:cubicBezTo>
                    <a:pt x="6" y="21"/>
                    <a:pt x="3" y="25"/>
                    <a:pt x="2" y="28"/>
                  </a:cubicBezTo>
                  <a:cubicBezTo>
                    <a:pt x="0" y="31"/>
                    <a:pt x="3" y="33"/>
                    <a:pt x="2" y="37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7" name="Freeform 12"/>
            <p:cNvSpPr>
              <a:spLocks/>
            </p:cNvSpPr>
            <p:nvPr/>
          </p:nvSpPr>
          <p:spPr bwMode="auto">
            <a:xfrm>
              <a:off x="4092" y="1512"/>
              <a:ext cx="90" cy="114"/>
            </a:xfrm>
            <a:custGeom>
              <a:avLst/>
              <a:gdLst/>
              <a:ahLst/>
              <a:cxnLst>
                <a:cxn ang="0">
                  <a:pos x="10" y="17"/>
                </a:cxn>
                <a:cxn ang="0">
                  <a:pos x="1" y="16"/>
                </a:cxn>
                <a:cxn ang="0">
                  <a:pos x="5" y="2"/>
                </a:cxn>
                <a:cxn ang="0">
                  <a:pos x="11" y="0"/>
                </a:cxn>
                <a:cxn ang="0">
                  <a:pos x="12" y="8"/>
                </a:cxn>
                <a:cxn ang="0">
                  <a:pos x="13" y="12"/>
                </a:cxn>
                <a:cxn ang="0">
                  <a:pos x="10" y="17"/>
                </a:cxn>
              </a:cxnLst>
              <a:rect l="0" t="0" r="r" b="b"/>
              <a:pathLst>
                <a:path w="15" h="19">
                  <a:moveTo>
                    <a:pt x="10" y="17"/>
                  </a:moveTo>
                  <a:cubicBezTo>
                    <a:pt x="8" y="13"/>
                    <a:pt x="4" y="19"/>
                    <a:pt x="1" y="16"/>
                  </a:cubicBezTo>
                  <a:cubicBezTo>
                    <a:pt x="0" y="7"/>
                    <a:pt x="3" y="12"/>
                    <a:pt x="5" y="2"/>
                  </a:cubicBezTo>
                  <a:cubicBezTo>
                    <a:pt x="7" y="2"/>
                    <a:pt x="7" y="6"/>
                    <a:pt x="11" y="0"/>
                  </a:cubicBezTo>
                  <a:cubicBezTo>
                    <a:pt x="13" y="3"/>
                    <a:pt x="15" y="6"/>
                    <a:pt x="12" y="8"/>
                  </a:cubicBezTo>
                  <a:cubicBezTo>
                    <a:pt x="5" y="13"/>
                    <a:pt x="10" y="10"/>
                    <a:pt x="13" y="12"/>
                  </a:cubicBezTo>
                  <a:lnTo>
                    <a:pt x="10" y="17"/>
                  </a:ln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8" name="Freeform 13"/>
            <p:cNvSpPr>
              <a:spLocks/>
            </p:cNvSpPr>
            <p:nvPr/>
          </p:nvSpPr>
          <p:spPr bwMode="auto">
            <a:xfrm>
              <a:off x="2688" y="1920"/>
              <a:ext cx="924" cy="1140"/>
            </a:xfrm>
            <a:custGeom>
              <a:avLst/>
              <a:gdLst/>
              <a:ahLst/>
              <a:cxnLst>
                <a:cxn ang="0">
                  <a:pos x="138" y="111"/>
                </a:cxn>
                <a:cxn ang="0">
                  <a:pos x="147" y="133"/>
                </a:cxn>
                <a:cxn ang="0">
                  <a:pos x="130" y="145"/>
                </a:cxn>
                <a:cxn ang="0">
                  <a:pos x="128" y="166"/>
                </a:cxn>
                <a:cxn ang="0">
                  <a:pos x="140" y="177"/>
                </a:cxn>
                <a:cxn ang="0">
                  <a:pos x="131" y="179"/>
                </a:cxn>
                <a:cxn ang="0">
                  <a:pos x="120" y="167"/>
                </a:cxn>
                <a:cxn ang="0">
                  <a:pos x="107" y="168"/>
                </a:cxn>
                <a:cxn ang="0">
                  <a:pos x="94" y="159"/>
                </a:cxn>
                <a:cxn ang="0">
                  <a:pos x="84" y="161"/>
                </a:cxn>
                <a:cxn ang="0">
                  <a:pos x="78" y="150"/>
                </a:cxn>
                <a:cxn ang="0">
                  <a:pos x="77" y="126"/>
                </a:cxn>
                <a:cxn ang="0">
                  <a:pos x="64" y="121"/>
                </a:cxn>
                <a:cxn ang="0">
                  <a:pos x="57" y="129"/>
                </a:cxn>
                <a:cxn ang="0">
                  <a:pos x="41" y="130"/>
                </a:cxn>
                <a:cxn ang="0">
                  <a:pos x="36" y="115"/>
                </a:cxn>
                <a:cxn ang="0">
                  <a:pos x="7" y="110"/>
                </a:cxn>
                <a:cxn ang="0">
                  <a:pos x="0" y="110"/>
                </a:cxn>
                <a:cxn ang="0">
                  <a:pos x="8" y="99"/>
                </a:cxn>
                <a:cxn ang="0">
                  <a:pos x="18" y="101"/>
                </a:cxn>
                <a:cxn ang="0">
                  <a:pos x="32" y="83"/>
                </a:cxn>
                <a:cxn ang="0">
                  <a:pos x="45" y="52"/>
                </a:cxn>
                <a:cxn ang="0">
                  <a:pos x="48" y="30"/>
                </a:cxn>
                <a:cxn ang="0">
                  <a:pos x="52" y="12"/>
                </a:cxn>
                <a:cxn ang="0">
                  <a:pos x="68" y="12"/>
                </a:cxn>
                <a:cxn ang="0">
                  <a:pos x="94" y="8"/>
                </a:cxn>
                <a:cxn ang="0">
                  <a:pos x="117" y="6"/>
                </a:cxn>
                <a:cxn ang="0">
                  <a:pos x="130" y="12"/>
                </a:cxn>
                <a:cxn ang="0">
                  <a:pos x="142" y="14"/>
                </a:cxn>
                <a:cxn ang="0">
                  <a:pos x="150" y="33"/>
                </a:cxn>
                <a:cxn ang="0">
                  <a:pos x="138" y="68"/>
                </a:cxn>
                <a:cxn ang="0">
                  <a:pos x="133" y="81"/>
                </a:cxn>
                <a:cxn ang="0">
                  <a:pos x="137" y="98"/>
                </a:cxn>
              </a:cxnLst>
              <a:rect l="0" t="0" r="r" b="b"/>
              <a:pathLst>
                <a:path w="154" h="190">
                  <a:moveTo>
                    <a:pt x="137" y="98"/>
                  </a:moveTo>
                  <a:cubicBezTo>
                    <a:pt x="135" y="104"/>
                    <a:pt x="139" y="107"/>
                    <a:pt x="138" y="111"/>
                  </a:cubicBezTo>
                  <a:cubicBezTo>
                    <a:pt x="136" y="116"/>
                    <a:pt x="143" y="122"/>
                    <a:pt x="144" y="125"/>
                  </a:cubicBezTo>
                  <a:cubicBezTo>
                    <a:pt x="145" y="129"/>
                    <a:pt x="146" y="131"/>
                    <a:pt x="147" y="133"/>
                  </a:cubicBezTo>
                  <a:cubicBezTo>
                    <a:pt x="142" y="135"/>
                    <a:pt x="133" y="133"/>
                    <a:pt x="133" y="138"/>
                  </a:cubicBezTo>
                  <a:cubicBezTo>
                    <a:pt x="133" y="143"/>
                    <a:pt x="127" y="141"/>
                    <a:pt x="130" y="145"/>
                  </a:cubicBezTo>
                  <a:cubicBezTo>
                    <a:pt x="134" y="151"/>
                    <a:pt x="128" y="150"/>
                    <a:pt x="130" y="154"/>
                  </a:cubicBezTo>
                  <a:cubicBezTo>
                    <a:pt x="132" y="158"/>
                    <a:pt x="126" y="163"/>
                    <a:pt x="128" y="166"/>
                  </a:cubicBezTo>
                  <a:cubicBezTo>
                    <a:pt x="130" y="169"/>
                    <a:pt x="131" y="173"/>
                    <a:pt x="135" y="174"/>
                  </a:cubicBezTo>
                  <a:cubicBezTo>
                    <a:pt x="139" y="175"/>
                    <a:pt x="140" y="165"/>
                    <a:pt x="140" y="177"/>
                  </a:cubicBezTo>
                  <a:cubicBezTo>
                    <a:pt x="139" y="190"/>
                    <a:pt x="139" y="180"/>
                    <a:pt x="137" y="182"/>
                  </a:cubicBezTo>
                  <a:cubicBezTo>
                    <a:pt x="135" y="184"/>
                    <a:pt x="134" y="184"/>
                    <a:pt x="131" y="179"/>
                  </a:cubicBezTo>
                  <a:cubicBezTo>
                    <a:pt x="129" y="174"/>
                    <a:pt x="127" y="173"/>
                    <a:pt x="124" y="173"/>
                  </a:cubicBezTo>
                  <a:cubicBezTo>
                    <a:pt x="122" y="172"/>
                    <a:pt x="120" y="170"/>
                    <a:pt x="120" y="167"/>
                  </a:cubicBezTo>
                  <a:cubicBezTo>
                    <a:pt x="119" y="165"/>
                    <a:pt x="118" y="164"/>
                    <a:pt x="117" y="168"/>
                  </a:cubicBezTo>
                  <a:cubicBezTo>
                    <a:pt x="117" y="172"/>
                    <a:pt x="114" y="170"/>
                    <a:pt x="107" y="168"/>
                  </a:cubicBezTo>
                  <a:cubicBezTo>
                    <a:pt x="100" y="166"/>
                    <a:pt x="109" y="159"/>
                    <a:pt x="100" y="164"/>
                  </a:cubicBezTo>
                  <a:cubicBezTo>
                    <a:pt x="94" y="166"/>
                    <a:pt x="100" y="159"/>
                    <a:pt x="94" y="159"/>
                  </a:cubicBezTo>
                  <a:cubicBezTo>
                    <a:pt x="93" y="160"/>
                    <a:pt x="93" y="161"/>
                    <a:pt x="91" y="160"/>
                  </a:cubicBezTo>
                  <a:cubicBezTo>
                    <a:pt x="88" y="159"/>
                    <a:pt x="87" y="161"/>
                    <a:pt x="84" y="161"/>
                  </a:cubicBezTo>
                  <a:cubicBezTo>
                    <a:pt x="80" y="160"/>
                    <a:pt x="83" y="163"/>
                    <a:pt x="80" y="163"/>
                  </a:cubicBezTo>
                  <a:cubicBezTo>
                    <a:pt x="77" y="162"/>
                    <a:pt x="83" y="156"/>
                    <a:pt x="78" y="150"/>
                  </a:cubicBezTo>
                  <a:cubicBezTo>
                    <a:pt x="74" y="143"/>
                    <a:pt x="79" y="137"/>
                    <a:pt x="77" y="133"/>
                  </a:cubicBezTo>
                  <a:cubicBezTo>
                    <a:pt x="75" y="129"/>
                    <a:pt x="77" y="128"/>
                    <a:pt x="77" y="126"/>
                  </a:cubicBezTo>
                  <a:cubicBezTo>
                    <a:pt x="76" y="123"/>
                    <a:pt x="65" y="126"/>
                    <a:pt x="66" y="123"/>
                  </a:cubicBezTo>
                  <a:cubicBezTo>
                    <a:pt x="68" y="120"/>
                    <a:pt x="66" y="120"/>
                    <a:pt x="64" y="121"/>
                  </a:cubicBezTo>
                  <a:cubicBezTo>
                    <a:pt x="63" y="122"/>
                    <a:pt x="58" y="120"/>
                    <a:pt x="58" y="124"/>
                  </a:cubicBezTo>
                  <a:cubicBezTo>
                    <a:pt x="58" y="128"/>
                    <a:pt x="57" y="126"/>
                    <a:pt x="57" y="129"/>
                  </a:cubicBezTo>
                  <a:cubicBezTo>
                    <a:pt x="58" y="133"/>
                    <a:pt x="54" y="132"/>
                    <a:pt x="52" y="131"/>
                  </a:cubicBezTo>
                  <a:cubicBezTo>
                    <a:pt x="50" y="129"/>
                    <a:pt x="43" y="134"/>
                    <a:pt x="41" y="130"/>
                  </a:cubicBezTo>
                  <a:cubicBezTo>
                    <a:pt x="40" y="126"/>
                    <a:pt x="37" y="126"/>
                    <a:pt x="38" y="123"/>
                  </a:cubicBezTo>
                  <a:cubicBezTo>
                    <a:pt x="38" y="119"/>
                    <a:pt x="36" y="120"/>
                    <a:pt x="36" y="115"/>
                  </a:cubicBezTo>
                  <a:cubicBezTo>
                    <a:pt x="35" y="110"/>
                    <a:pt x="35" y="110"/>
                    <a:pt x="24" y="111"/>
                  </a:cubicBezTo>
                  <a:cubicBezTo>
                    <a:pt x="13" y="112"/>
                    <a:pt x="14" y="109"/>
                    <a:pt x="7" y="110"/>
                  </a:cubicBezTo>
                  <a:cubicBezTo>
                    <a:pt x="6" y="110"/>
                    <a:pt x="6" y="109"/>
                    <a:pt x="4" y="110"/>
                  </a:cubicBezTo>
                  <a:cubicBezTo>
                    <a:pt x="2" y="111"/>
                    <a:pt x="1" y="112"/>
                    <a:pt x="0" y="110"/>
                  </a:cubicBezTo>
                  <a:cubicBezTo>
                    <a:pt x="5" y="109"/>
                    <a:pt x="2" y="104"/>
                    <a:pt x="4" y="101"/>
                  </a:cubicBezTo>
                  <a:cubicBezTo>
                    <a:pt x="6" y="99"/>
                    <a:pt x="6" y="99"/>
                    <a:pt x="8" y="99"/>
                  </a:cubicBezTo>
                  <a:cubicBezTo>
                    <a:pt x="11" y="104"/>
                    <a:pt x="14" y="94"/>
                    <a:pt x="17" y="96"/>
                  </a:cubicBezTo>
                  <a:cubicBezTo>
                    <a:pt x="20" y="98"/>
                    <a:pt x="15" y="100"/>
                    <a:pt x="18" y="101"/>
                  </a:cubicBezTo>
                  <a:cubicBezTo>
                    <a:pt x="23" y="103"/>
                    <a:pt x="25" y="93"/>
                    <a:pt x="28" y="93"/>
                  </a:cubicBezTo>
                  <a:cubicBezTo>
                    <a:pt x="30" y="93"/>
                    <a:pt x="34" y="87"/>
                    <a:pt x="32" y="83"/>
                  </a:cubicBezTo>
                  <a:cubicBezTo>
                    <a:pt x="29" y="77"/>
                    <a:pt x="36" y="66"/>
                    <a:pt x="41" y="64"/>
                  </a:cubicBezTo>
                  <a:cubicBezTo>
                    <a:pt x="45" y="62"/>
                    <a:pt x="42" y="58"/>
                    <a:pt x="45" y="52"/>
                  </a:cubicBezTo>
                  <a:cubicBezTo>
                    <a:pt x="48" y="47"/>
                    <a:pt x="44" y="49"/>
                    <a:pt x="46" y="42"/>
                  </a:cubicBezTo>
                  <a:cubicBezTo>
                    <a:pt x="48" y="34"/>
                    <a:pt x="45" y="35"/>
                    <a:pt x="48" y="30"/>
                  </a:cubicBezTo>
                  <a:cubicBezTo>
                    <a:pt x="51" y="25"/>
                    <a:pt x="52" y="23"/>
                    <a:pt x="51" y="21"/>
                  </a:cubicBezTo>
                  <a:cubicBezTo>
                    <a:pt x="51" y="16"/>
                    <a:pt x="49" y="14"/>
                    <a:pt x="52" y="12"/>
                  </a:cubicBezTo>
                  <a:cubicBezTo>
                    <a:pt x="54" y="11"/>
                    <a:pt x="53" y="3"/>
                    <a:pt x="60" y="6"/>
                  </a:cubicBezTo>
                  <a:cubicBezTo>
                    <a:pt x="67" y="9"/>
                    <a:pt x="64" y="12"/>
                    <a:pt x="68" y="12"/>
                  </a:cubicBezTo>
                  <a:cubicBezTo>
                    <a:pt x="77" y="13"/>
                    <a:pt x="80" y="19"/>
                    <a:pt x="83" y="11"/>
                  </a:cubicBezTo>
                  <a:cubicBezTo>
                    <a:pt x="86" y="4"/>
                    <a:pt x="85" y="13"/>
                    <a:pt x="94" y="8"/>
                  </a:cubicBezTo>
                  <a:cubicBezTo>
                    <a:pt x="101" y="4"/>
                    <a:pt x="100" y="10"/>
                    <a:pt x="104" y="5"/>
                  </a:cubicBezTo>
                  <a:cubicBezTo>
                    <a:pt x="108" y="0"/>
                    <a:pt x="114" y="9"/>
                    <a:pt x="117" y="6"/>
                  </a:cubicBezTo>
                  <a:cubicBezTo>
                    <a:pt x="118" y="4"/>
                    <a:pt x="120" y="6"/>
                    <a:pt x="121" y="7"/>
                  </a:cubicBezTo>
                  <a:cubicBezTo>
                    <a:pt x="125" y="11"/>
                    <a:pt x="127" y="15"/>
                    <a:pt x="130" y="12"/>
                  </a:cubicBezTo>
                  <a:cubicBezTo>
                    <a:pt x="133" y="9"/>
                    <a:pt x="134" y="15"/>
                    <a:pt x="136" y="11"/>
                  </a:cubicBezTo>
                  <a:cubicBezTo>
                    <a:pt x="138" y="8"/>
                    <a:pt x="140" y="10"/>
                    <a:pt x="142" y="14"/>
                  </a:cubicBezTo>
                  <a:cubicBezTo>
                    <a:pt x="144" y="19"/>
                    <a:pt x="145" y="16"/>
                    <a:pt x="148" y="21"/>
                  </a:cubicBezTo>
                  <a:cubicBezTo>
                    <a:pt x="147" y="28"/>
                    <a:pt x="145" y="31"/>
                    <a:pt x="150" y="33"/>
                  </a:cubicBezTo>
                  <a:cubicBezTo>
                    <a:pt x="154" y="35"/>
                    <a:pt x="148" y="39"/>
                    <a:pt x="144" y="43"/>
                  </a:cubicBezTo>
                  <a:cubicBezTo>
                    <a:pt x="139" y="48"/>
                    <a:pt x="139" y="58"/>
                    <a:pt x="138" y="68"/>
                  </a:cubicBezTo>
                  <a:cubicBezTo>
                    <a:pt x="130" y="74"/>
                    <a:pt x="137" y="74"/>
                    <a:pt x="134" y="77"/>
                  </a:cubicBezTo>
                  <a:cubicBezTo>
                    <a:pt x="131" y="79"/>
                    <a:pt x="132" y="79"/>
                    <a:pt x="133" y="81"/>
                  </a:cubicBezTo>
                  <a:cubicBezTo>
                    <a:pt x="134" y="83"/>
                    <a:pt x="136" y="83"/>
                    <a:pt x="135" y="88"/>
                  </a:cubicBezTo>
                  <a:cubicBezTo>
                    <a:pt x="134" y="93"/>
                    <a:pt x="137" y="94"/>
                    <a:pt x="137" y="98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9" name="Freeform 14"/>
            <p:cNvSpPr>
              <a:spLocks/>
            </p:cNvSpPr>
            <p:nvPr/>
          </p:nvSpPr>
          <p:spPr bwMode="auto">
            <a:xfrm>
              <a:off x="3714" y="1962"/>
              <a:ext cx="390" cy="552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7" y="20"/>
                </a:cxn>
                <a:cxn ang="0">
                  <a:pos x="6" y="39"/>
                </a:cxn>
                <a:cxn ang="0">
                  <a:pos x="1" y="57"/>
                </a:cxn>
                <a:cxn ang="0">
                  <a:pos x="29" y="75"/>
                </a:cxn>
                <a:cxn ang="0">
                  <a:pos x="32" y="82"/>
                </a:cxn>
                <a:cxn ang="0">
                  <a:pos x="44" y="92"/>
                </a:cxn>
                <a:cxn ang="0">
                  <a:pos x="49" y="82"/>
                </a:cxn>
                <a:cxn ang="0">
                  <a:pos x="51" y="76"/>
                </a:cxn>
                <a:cxn ang="0">
                  <a:pos x="57" y="69"/>
                </a:cxn>
                <a:cxn ang="0">
                  <a:pos x="62" y="63"/>
                </a:cxn>
                <a:cxn ang="0">
                  <a:pos x="57" y="53"/>
                </a:cxn>
                <a:cxn ang="0">
                  <a:pos x="57" y="21"/>
                </a:cxn>
                <a:cxn ang="0">
                  <a:pos x="65" y="9"/>
                </a:cxn>
                <a:cxn ang="0">
                  <a:pos x="57" y="8"/>
                </a:cxn>
                <a:cxn ang="0">
                  <a:pos x="52" y="8"/>
                </a:cxn>
                <a:cxn ang="0">
                  <a:pos x="45" y="14"/>
                </a:cxn>
                <a:cxn ang="0">
                  <a:pos x="40" y="13"/>
                </a:cxn>
                <a:cxn ang="0">
                  <a:pos x="29" y="8"/>
                </a:cxn>
                <a:cxn ang="0">
                  <a:pos x="17" y="3"/>
                </a:cxn>
                <a:cxn ang="0">
                  <a:pos x="13" y="1"/>
                </a:cxn>
                <a:cxn ang="0">
                  <a:pos x="7" y="1"/>
                </a:cxn>
                <a:cxn ang="0">
                  <a:pos x="2" y="7"/>
                </a:cxn>
              </a:cxnLst>
              <a:rect l="0" t="0" r="r" b="b"/>
              <a:pathLst>
                <a:path w="65" h="92">
                  <a:moveTo>
                    <a:pt x="2" y="7"/>
                  </a:moveTo>
                  <a:cubicBezTo>
                    <a:pt x="8" y="14"/>
                    <a:pt x="4" y="16"/>
                    <a:pt x="7" y="20"/>
                  </a:cubicBezTo>
                  <a:cubicBezTo>
                    <a:pt x="11" y="25"/>
                    <a:pt x="11" y="33"/>
                    <a:pt x="6" y="39"/>
                  </a:cubicBezTo>
                  <a:cubicBezTo>
                    <a:pt x="0" y="44"/>
                    <a:pt x="2" y="49"/>
                    <a:pt x="1" y="57"/>
                  </a:cubicBezTo>
                  <a:cubicBezTo>
                    <a:pt x="18" y="68"/>
                    <a:pt x="24" y="72"/>
                    <a:pt x="29" y="75"/>
                  </a:cubicBezTo>
                  <a:cubicBezTo>
                    <a:pt x="35" y="78"/>
                    <a:pt x="28" y="79"/>
                    <a:pt x="32" y="82"/>
                  </a:cubicBezTo>
                  <a:cubicBezTo>
                    <a:pt x="36" y="86"/>
                    <a:pt x="42" y="92"/>
                    <a:pt x="44" y="92"/>
                  </a:cubicBezTo>
                  <a:cubicBezTo>
                    <a:pt x="47" y="88"/>
                    <a:pt x="48" y="87"/>
                    <a:pt x="49" y="82"/>
                  </a:cubicBezTo>
                  <a:cubicBezTo>
                    <a:pt x="49" y="78"/>
                    <a:pt x="52" y="83"/>
                    <a:pt x="51" y="76"/>
                  </a:cubicBezTo>
                  <a:cubicBezTo>
                    <a:pt x="50" y="69"/>
                    <a:pt x="58" y="73"/>
                    <a:pt x="57" y="69"/>
                  </a:cubicBezTo>
                  <a:cubicBezTo>
                    <a:pt x="56" y="65"/>
                    <a:pt x="58" y="70"/>
                    <a:pt x="62" y="63"/>
                  </a:cubicBezTo>
                  <a:cubicBezTo>
                    <a:pt x="60" y="58"/>
                    <a:pt x="57" y="60"/>
                    <a:pt x="57" y="53"/>
                  </a:cubicBezTo>
                  <a:cubicBezTo>
                    <a:pt x="57" y="47"/>
                    <a:pt x="57" y="21"/>
                    <a:pt x="57" y="21"/>
                  </a:cubicBezTo>
                  <a:cubicBezTo>
                    <a:pt x="57" y="21"/>
                    <a:pt x="63" y="12"/>
                    <a:pt x="65" y="9"/>
                  </a:cubicBezTo>
                  <a:cubicBezTo>
                    <a:pt x="62" y="9"/>
                    <a:pt x="59" y="10"/>
                    <a:pt x="57" y="8"/>
                  </a:cubicBezTo>
                  <a:cubicBezTo>
                    <a:pt x="56" y="6"/>
                    <a:pt x="56" y="5"/>
                    <a:pt x="52" y="8"/>
                  </a:cubicBezTo>
                  <a:cubicBezTo>
                    <a:pt x="45" y="12"/>
                    <a:pt x="47" y="15"/>
                    <a:pt x="45" y="14"/>
                  </a:cubicBezTo>
                  <a:cubicBezTo>
                    <a:pt x="43" y="13"/>
                    <a:pt x="42" y="14"/>
                    <a:pt x="40" y="13"/>
                  </a:cubicBezTo>
                  <a:cubicBezTo>
                    <a:pt x="37" y="12"/>
                    <a:pt x="36" y="15"/>
                    <a:pt x="29" y="8"/>
                  </a:cubicBezTo>
                  <a:cubicBezTo>
                    <a:pt x="22" y="0"/>
                    <a:pt x="21" y="8"/>
                    <a:pt x="17" y="3"/>
                  </a:cubicBezTo>
                  <a:cubicBezTo>
                    <a:pt x="15" y="3"/>
                    <a:pt x="12" y="4"/>
                    <a:pt x="13" y="1"/>
                  </a:cubicBezTo>
                  <a:cubicBezTo>
                    <a:pt x="14" y="0"/>
                    <a:pt x="10" y="0"/>
                    <a:pt x="7" y="1"/>
                  </a:cubicBezTo>
                  <a:cubicBezTo>
                    <a:pt x="5" y="3"/>
                    <a:pt x="3" y="6"/>
                    <a:pt x="2" y="7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0" name="Freeform 15"/>
            <p:cNvSpPr>
              <a:spLocks/>
            </p:cNvSpPr>
            <p:nvPr/>
          </p:nvSpPr>
          <p:spPr bwMode="auto">
            <a:xfrm>
              <a:off x="3516" y="2004"/>
              <a:ext cx="264" cy="33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12" y="19"/>
                </a:cxn>
                <a:cxn ang="0">
                  <a:pos x="6" y="29"/>
                </a:cxn>
                <a:cxn ang="0">
                  <a:pos x="0" y="54"/>
                </a:cxn>
                <a:cxn ang="0">
                  <a:pos x="3" y="54"/>
                </a:cxn>
                <a:cxn ang="0">
                  <a:pos x="7" y="50"/>
                </a:cxn>
                <a:cxn ang="0">
                  <a:pos x="34" y="50"/>
                </a:cxn>
                <a:cxn ang="0">
                  <a:pos x="39" y="32"/>
                </a:cxn>
                <a:cxn ang="0">
                  <a:pos x="40" y="13"/>
                </a:cxn>
                <a:cxn ang="0">
                  <a:pos x="35" y="0"/>
                </a:cxn>
                <a:cxn ang="0">
                  <a:pos x="30" y="5"/>
                </a:cxn>
                <a:cxn ang="0">
                  <a:pos x="28" y="3"/>
                </a:cxn>
                <a:cxn ang="0">
                  <a:pos x="20" y="6"/>
                </a:cxn>
                <a:cxn ang="0">
                  <a:pos x="17" y="5"/>
                </a:cxn>
                <a:cxn ang="0">
                  <a:pos x="10" y="7"/>
                </a:cxn>
              </a:cxnLst>
              <a:rect l="0" t="0" r="r" b="b"/>
              <a:pathLst>
                <a:path w="44" h="55">
                  <a:moveTo>
                    <a:pt x="10" y="7"/>
                  </a:moveTo>
                  <a:cubicBezTo>
                    <a:pt x="9" y="14"/>
                    <a:pt x="7" y="17"/>
                    <a:pt x="12" y="19"/>
                  </a:cubicBezTo>
                  <a:cubicBezTo>
                    <a:pt x="16" y="21"/>
                    <a:pt x="10" y="25"/>
                    <a:pt x="6" y="29"/>
                  </a:cubicBezTo>
                  <a:cubicBezTo>
                    <a:pt x="1" y="34"/>
                    <a:pt x="1" y="44"/>
                    <a:pt x="0" y="54"/>
                  </a:cubicBezTo>
                  <a:cubicBezTo>
                    <a:pt x="4" y="52"/>
                    <a:pt x="1" y="55"/>
                    <a:pt x="3" y="54"/>
                  </a:cubicBezTo>
                  <a:cubicBezTo>
                    <a:pt x="5" y="54"/>
                    <a:pt x="5" y="51"/>
                    <a:pt x="7" y="50"/>
                  </a:cubicBezTo>
                  <a:cubicBezTo>
                    <a:pt x="10" y="50"/>
                    <a:pt x="29" y="50"/>
                    <a:pt x="34" y="50"/>
                  </a:cubicBezTo>
                  <a:cubicBezTo>
                    <a:pt x="35" y="42"/>
                    <a:pt x="33" y="37"/>
                    <a:pt x="39" y="32"/>
                  </a:cubicBezTo>
                  <a:cubicBezTo>
                    <a:pt x="44" y="26"/>
                    <a:pt x="44" y="18"/>
                    <a:pt x="40" y="13"/>
                  </a:cubicBezTo>
                  <a:cubicBezTo>
                    <a:pt x="37" y="9"/>
                    <a:pt x="40" y="7"/>
                    <a:pt x="35" y="0"/>
                  </a:cubicBezTo>
                  <a:cubicBezTo>
                    <a:pt x="33" y="3"/>
                    <a:pt x="32" y="5"/>
                    <a:pt x="30" y="5"/>
                  </a:cubicBezTo>
                  <a:cubicBezTo>
                    <a:pt x="27" y="5"/>
                    <a:pt x="30" y="4"/>
                    <a:pt x="28" y="3"/>
                  </a:cubicBezTo>
                  <a:cubicBezTo>
                    <a:pt x="24" y="2"/>
                    <a:pt x="21" y="9"/>
                    <a:pt x="20" y="6"/>
                  </a:cubicBezTo>
                  <a:cubicBezTo>
                    <a:pt x="18" y="4"/>
                    <a:pt x="17" y="3"/>
                    <a:pt x="17" y="5"/>
                  </a:cubicBezTo>
                  <a:cubicBezTo>
                    <a:pt x="15" y="8"/>
                    <a:pt x="12" y="0"/>
                    <a:pt x="10" y="7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1" name="Freeform 16"/>
            <p:cNvSpPr>
              <a:spLocks/>
            </p:cNvSpPr>
            <p:nvPr/>
          </p:nvSpPr>
          <p:spPr bwMode="auto">
            <a:xfrm>
              <a:off x="3498" y="2304"/>
              <a:ext cx="534" cy="630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11" y="23"/>
                </a:cxn>
                <a:cxn ang="0">
                  <a:pos x="10" y="18"/>
                </a:cxn>
                <a:cxn ang="0">
                  <a:pos x="11" y="13"/>
                </a:cxn>
                <a:cxn ang="0">
                  <a:pos x="13" y="7"/>
                </a:cxn>
                <a:cxn ang="0">
                  <a:pos x="10" y="0"/>
                </a:cxn>
                <a:cxn ang="0">
                  <a:pos x="37" y="0"/>
                </a:cxn>
                <a:cxn ang="0">
                  <a:pos x="65" y="18"/>
                </a:cxn>
                <a:cxn ang="0">
                  <a:pos x="68" y="25"/>
                </a:cxn>
                <a:cxn ang="0">
                  <a:pos x="80" y="35"/>
                </a:cxn>
                <a:cxn ang="0">
                  <a:pos x="77" y="43"/>
                </a:cxn>
                <a:cxn ang="0">
                  <a:pos x="81" y="57"/>
                </a:cxn>
                <a:cxn ang="0">
                  <a:pos x="81" y="65"/>
                </a:cxn>
                <a:cxn ang="0">
                  <a:pos x="81" y="75"/>
                </a:cxn>
                <a:cxn ang="0">
                  <a:pos x="84" y="86"/>
                </a:cxn>
                <a:cxn ang="0">
                  <a:pos x="89" y="92"/>
                </a:cxn>
                <a:cxn ang="0">
                  <a:pos x="77" y="99"/>
                </a:cxn>
                <a:cxn ang="0">
                  <a:pos x="69" y="100"/>
                </a:cxn>
                <a:cxn ang="0">
                  <a:pos x="62" y="102"/>
                </a:cxn>
                <a:cxn ang="0">
                  <a:pos x="54" y="102"/>
                </a:cxn>
                <a:cxn ang="0">
                  <a:pos x="44" y="101"/>
                </a:cxn>
                <a:cxn ang="0">
                  <a:pos x="42" y="91"/>
                </a:cxn>
                <a:cxn ang="0">
                  <a:pos x="37" y="83"/>
                </a:cxn>
                <a:cxn ang="0">
                  <a:pos x="30" y="81"/>
                </a:cxn>
                <a:cxn ang="0">
                  <a:pos x="22" y="77"/>
                </a:cxn>
                <a:cxn ang="0">
                  <a:pos x="19" y="75"/>
                </a:cxn>
                <a:cxn ang="0">
                  <a:pos x="12" y="69"/>
                </a:cxn>
                <a:cxn ang="0">
                  <a:pos x="9" y="61"/>
                </a:cxn>
                <a:cxn ang="0">
                  <a:pos x="3" y="47"/>
                </a:cxn>
                <a:cxn ang="0">
                  <a:pos x="2" y="33"/>
                </a:cxn>
              </a:cxnLst>
              <a:rect l="0" t="0" r="r" b="b"/>
              <a:pathLst>
                <a:path w="89" h="105">
                  <a:moveTo>
                    <a:pt x="2" y="33"/>
                  </a:moveTo>
                  <a:cubicBezTo>
                    <a:pt x="9" y="33"/>
                    <a:pt x="7" y="27"/>
                    <a:pt x="11" y="23"/>
                  </a:cubicBezTo>
                  <a:cubicBezTo>
                    <a:pt x="16" y="18"/>
                    <a:pt x="10" y="19"/>
                    <a:pt x="10" y="18"/>
                  </a:cubicBezTo>
                  <a:cubicBezTo>
                    <a:pt x="10" y="16"/>
                    <a:pt x="11" y="15"/>
                    <a:pt x="11" y="13"/>
                  </a:cubicBezTo>
                  <a:cubicBezTo>
                    <a:pt x="13" y="14"/>
                    <a:pt x="13" y="13"/>
                    <a:pt x="13" y="7"/>
                  </a:cubicBezTo>
                  <a:cubicBezTo>
                    <a:pt x="12" y="2"/>
                    <a:pt x="11" y="4"/>
                    <a:pt x="10" y="0"/>
                  </a:cubicBezTo>
                  <a:cubicBezTo>
                    <a:pt x="13" y="0"/>
                    <a:pt x="32" y="0"/>
                    <a:pt x="37" y="0"/>
                  </a:cubicBezTo>
                  <a:cubicBezTo>
                    <a:pt x="54" y="11"/>
                    <a:pt x="60" y="15"/>
                    <a:pt x="65" y="18"/>
                  </a:cubicBezTo>
                  <a:cubicBezTo>
                    <a:pt x="71" y="21"/>
                    <a:pt x="64" y="22"/>
                    <a:pt x="68" y="25"/>
                  </a:cubicBezTo>
                  <a:cubicBezTo>
                    <a:pt x="72" y="29"/>
                    <a:pt x="78" y="35"/>
                    <a:pt x="80" y="35"/>
                  </a:cubicBezTo>
                  <a:cubicBezTo>
                    <a:pt x="78" y="40"/>
                    <a:pt x="78" y="40"/>
                    <a:pt x="77" y="43"/>
                  </a:cubicBezTo>
                  <a:cubicBezTo>
                    <a:pt x="73" y="51"/>
                    <a:pt x="79" y="53"/>
                    <a:pt x="81" y="57"/>
                  </a:cubicBezTo>
                  <a:cubicBezTo>
                    <a:pt x="84" y="61"/>
                    <a:pt x="78" y="57"/>
                    <a:pt x="81" y="65"/>
                  </a:cubicBezTo>
                  <a:cubicBezTo>
                    <a:pt x="83" y="70"/>
                    <a:pt x="78" y="68"/>
                    <a:pt x="81" y="75"/>
                  </a:cubicBezTo>
                  <a:cubicBezTo>
                    <a:pt x="84" y="82"/>
                    <a:pt x="82" y="83"/>
                    <a:pt x="84" y="86"/>
                  </a:cubicBezTo>
                  <a:cubicBezTo>
                    <a:pt x="85" y="90"/>
                    <a:pt x="86" y="87"/>
                    <a:pt x="89" y="92"/>
                  </a:cubicBezTo>
                  <a:cubicBezTo>
                    <a:pt x="86" y="95"/>
                    <a:pt x="83" y="97"/>
                    <a:pt x="77" y="99"/>
                  </a:cubicBezTo>
                  <a:cubicBezTo>
                    <a:pt x="71" y="102"/>
                    <a:pt x="70" y="95"/>
                    <a:pt x="69" y="100"/>
                  </a:cubicBezTo>
                  <a:cubicBezTo>
                    <a:pt x="67" y="104"/>
                    <a:pt x="64" y="104"/>
                    <a:pt x="62" y="102"/>
                  </a:cubicBezTo>
                  <a:cubicBezTo>
                    <a:pt x="60" y="100"/>
                    <a:pt x="58" y="105"/>
                    <a:pt x="54" y="102"/>
                  </a:cubicBezTo>
                  <a:cubicBezTo>
                    <a:pt x="51" y="98"/>
                    <a:pt x="52" y="103"/>
                    <a:pt x="44" y="101"/>
                  </a:cubicBezTo>
                  <a:cubicBezTo>
                    <a:pt x="40" y="97"/>
                    <a:pt x="43" y="96"/>
                    <a:pt x="42" y="91"/>
                  </a:cubicBezTo>
                  <a:cubicBezTo>
                    <a:pt x="40" y="87"/>
                    <a:pt x="40" y="84"/>
                    <a:pt x="37" y="83"/>
                  </a:cubicBezTo>
                  <a:cubicBezTo>
                    <a:pt x="34" y="82"/>
                    <a:pt x="32" y="82"/>
                    <a:pt x="30" y="81"/>
                  </a:cubicBezTo>
                  <a:cubicBezTo>
                    <a:pt x="22" y="76"/>
                    <a:pt x="23" y="79"/>
                    <a:pt x="22" y="77"/>
                  </a:cubicBezTo>
                  <a:cubicBezTo>
                    <a:pt x="20" y="74"/>
                    <a:pt x="20" y="78"/>
                    <a:pt x="19" y="75"/>
                  </a:cubicBezTo>
                  <a:cubicBezTo>
                    <a:pt x="18" y="72"/>
                    <a:pt x="15" y="74"/>
                    <a:pt x="12" y="69"/>
                  </a:cubicBezTo>
                  <a:cubicBezTo>
                    <a:pt x="11" y="67"/>
                    <a:pt x="10" y="65"/>
                    <a:pt x="9" y="61"/>
                  </a:cubicBezTo>
                  <a:cubicBezTo>
                    <a:pt x="8" y="58"/>
                    <a:pt x="1" y="52"/>
                    <a:pt x="3" y="47"/>
                  </a:cubicBezTo>
                  <a:cubicBezTo>
                    <a:pt x="4" y="43"/>
                    <a:pt x="0" y="39"/>
                    <a:pt x="2" y="33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2" name="Freeform 17"/>
            <p:cNvSpPr>
              <a:spLocks/>
            </p:cNvSpPr>
            <p:nvPr/>
          </p:nvSpPr>
          <p:spPr bwMode="auto">
            <a:xfrm>
              <a:off x="2652" y="2574"/>
              <a:ext cx="606" cy="726"/>
            </a:xfrm>
            <a:custGeom>
              <a:avLst/>
              <a:gdLst/>
              <a:ahLst/>
              <a:cxnLst>
                <a:cxn ang="0">
                  <a:pos x="95" y="116"/>
                </a:cxn>
                <a:cxn ang="0">
                  <a:pos x="84" y="99"/>
                </a:cxn>
                <a:cxn ang="0">
                  <a:pos x="84" y="73"/>
                </a:cxn>
                <a:cxn ang="0">
                  <a:pos x="98" y="71"/>
                </a:cxn>
                <a:cxn ang="0">
                  <a:pos x="100" y="65"/>
                </a:cxn>
                <a:cxn ang="0">
                  <a:pos x="99" y="58"/>
                </a:cxn>
                <a:cxn ang="0">
                  <a:pos x="100" y="50"/>
                </a:cxn>
                <a:cxn ang="0">
                  <a:pos x="97" y="51"/>
                </a:cxn>
                <a:cxn ang="0">
                  <a:pos x="90" y="52"/>
                </a:cxn>
                <a:cxn ang="0">
                  <a:pos x="86" y="54"/>
                </a:cxn>
                <a:cxn ang="0">
                  <a:pos x="84" y="41"/>
                </a:cxn>
                <a:cxn ang="0">
                  <a:pos x="83" y="24"/>
                </a:cxn>
                <a:cxn ang="0">
                  <a:pos x="83" y="17"/>
                </a:cxn>
                <a:cxn ang="0">
                  <a:pos x="72" y="14"/>
                </a:cxn>
                <a:cxn ang="0">
                  <a:pos x="70" y="12"/>
                </a:cxn>
                <a:cxn ang="0">
                  <a:pos x="64" y="15"/>
                </a:cxn>
                <a:cxn ang="0">
                  <a:pos x="63" y="20"/>
                </a:cxn>
                <a:cxn ang="0">
                  <a:pos x="58" y="22"/>
                </a:cxn>
                <a:cxn ang="0">
                  <a:pos x="47" y="21"/>
                </a:cxn>
                <a:cxn ang="0">
                  <a:pos x="44" y="14"/>
                </a:cxn>
                <a:cxn ang="0">
                  <a:pos x="42" y="6"/>
                </a:cxn>
                <a:cxn ang="0">
                  <a:pos x="30" y="2"/>
                </a:cxn>
                <a:cxn ang="0">
                  <a:pos x="13" y="1"/>
                </a:cxn>
                <a:cxn ang="0">
                  <a:pos x="7" y="5"/>
                </a:cxn>
                <a:cxn ang="0">
                  <a:pos x="13" y="29"/>
                </a:cxn>
                <a:cxn ang="0">
                  <a:pos x="18" y="47"/>
                </a:cxn>
                <a:cxn ang="0">
                  <a:pos x="14" y="66"/>
                </a:cxn>
                <a:cxn ang="0">
                  <a:pos x="4" y="95"/>
                </a:cxn>
                <a:cxn ang="0">
                  <a:pos x="2" y="112"/>
                </a:cxn>
                <a:cxn ang="0">
                  <a:pos x="13" y="110"/>
                </a:cxn>
                <a:cxn ang="0">
                  <a:pos x="21" y="113"/>
                </a:cxn>
                <a:cxn ang="0">
                  <a:pos x="50" y="113"/>
                </a:cxn>
                <a:cxn ang="0">
                  <a:pos x="57" y="115"/>
                </a:cxn>
                <a:cxn ang="0">
                  <a:pos x="72" y="118"/>
                </a:cxn>
                <a:cxn ang="0">
                  <a:pos x="76" y="118"/>
                </a:cxn>
                <a:cxn ang="0">
                  <a:pos x="80" y="119"/>
                </a:cxn>
                <a:cxn ang="0">
                  <a:pos x="95" y="116"/>
                </a:cxn>
              </a:cxnLst>
              <a:rect l="0" t="0" r="r" b="b"/>
              <a:pathLst>
                <a:path w="101" h="121">
                  <a:moveTo>
                    <a:pt x="95" y="116"/>
                  </a:moveTo>
                  <a:cubicBezTo>
                    <a:pt x="91" y="111"/>
                    <a:pt x="84" y="105"/>
                    <a:pt x="84" y="99"/>
                  </a:cubicBezTo>
                  <a:cubicBezTo>
                    <a:pt x="84" y="96"/>
                    <a:pt x="84" y="77"/>
                    <a:pt x="84" y="73"/>
                  </a:cubicBezTo>
                  <a:cubicBezTo>
                    <a:pt x="84" y="70"/>
                    <a:pt x="89" y="71"/>
                    <a:pt x="98" y="71"/>
                  </a:cubicBezTo>
                  <a:cubicBezTo>
                    <a:pt x="101" y="71"/>
                    <a:pt x="98" y="68"/>
                    <a:pt x="100" y="65"/>
                  </a:cubicBezTo>
                  <a:cubicBezTo>
                    <a:pt x="101" y="63"/>
                    <a:pt x="98" y="63"/>
                    <a:pt x="99" y="58"/>
                  </a:cubicBezTo>
                  <a:cubicBezTo>
                    <a:pt x="101" y="53"/>
                    <a:pt x="100" y="52"/>
                    <a:pt x="100" y="50"/>
                  </a:cubicBezTo>
                  <a:cubicBezTo>
                    <a:pt x="99" y="51"/>
                    <a:pt x="99" y="52"/>
                    <a:pt x="97" y="51"/>
                  </a:cubicBezTo>
                  <a:cubicBezTo>
                    <a:pt x="94" y="50"/>
                    <a:pt x="93" y="52"/>
                    <a:pt x="90" y="52"/>
                  </a:cubicBezTo>
                  <a:cubicBezTo>
                    <a:pt x="86" y="51"/>
                    <a:pt x="89" y="54"/>
                    <a:pt x="86" y="54"/>
                  </a:cubicBezTo>
                  <a:cubicBezTo>
                    <a:pt x="83" y="53"/>
                    <a:pt x="89" y="47"/>
                    <a:pt x="84" y="41"/>
                  </a:cubicBezTo>
                  <a:cubicBezTo>
                    <a:pt x="80" y="34"/>
                    <a:pt x="85" y="28"/>
                    <a:pt x="83" y="24"/>
                  </a:cubicBezTo>
                  <a:cubicBezTo>
                    <a:pt x="81" y="20"/>
                    <a:pt x="83" y="19"/>
                    <a:pt x="83" y="17"/>
                  </a:cubicBezTo>
                  <a:cubicBezTo>
                    <a:pt x="82" y="14"/>
                    <a:pt x="71" y="17"/>
                    <a:pt x="72" y="14"/>
                  </a:cubicBezTo>
                  <a:cubicBezTo>
                    <a:pt x="74" y="11"/>
                    <a:pt x="72" y="11"/>
                    <a:pt x="70" y="12"/>
                  </a:cubicBezTo>
                  <a:cubicBezTo>
                    <a:pt x="69" y="13"/>
                    <a:pt x="64" y="11"/>
                    <a:pt x="64" y="15"/>
                  </a:cubicBezTo>
                  <a:cubicBezTo>
                    <a:pt x="64" y="19"/>
                    <a:pt x="63" y="17"/>
                    <a:pt x="63" y="20"/>
                  </a:cubicBezTo>
                  <a:cubicBezTo>
                    <a:pt x="64" y="24"/>
                    <a:pt x="60" y="23"/>
                    <a:pt x="58" y="22"/>
                  </a:cubicBezTo>
                  <a:cubicBezTo>
                    <a:pt x="56" y="20"/>
                    <a:pt x="49" y="25"/>
                    <a:pt x="47" y="21"/>
                  </a:cubicBezTo>
                  <a:cubicBezTo>
                    <a:pt x="46" y="17"/>
                    <a:pt x="43" y="17"/>
                    <a:pt x="44" y="14"/>
                  </a:cubicBezTo>
                  <a:cubicBezTo>
                    <a:pt x="44" y="10"/>
                    <a:pt x="42" y="11"/>
                    <a:pt x="42" y="6"/>
                  </a:cubicBezTo>
                  <a:cubicBezTo>
                    <a:pt x="41" y="1"/>
                    <a:pt x="41" y="1"/>
                    <a:pt x="30" y="2"/>
                  </a:cubicBezTo>
                  <a:cubicBezTo>
                    <a:pt x="19" y="3"/>
                    <a:pt x="20" y="0"/>
                    <a:pt x="13" y="1"/>
                  </a:cubicBezTo>
                  <a:cubicBezTo>
                    <a:pt x="9" y="4"/>
                    <a:pt x="6" y="3"/>
                    <a:pt x="7" y="5"/>
                  </a:cubicBezTo>
                  <a:cubicBezTo>
                    <a:pt x="8" y="7"/>
                    <a:pt x="17" y="25"/>
                    <a:pt x="13" y="29"/>
                  </a:cubicBezTo>
                  <a:cubicBezTo>
                    <a:pt x="10" y="33"/>
                    <a:pt x="15" y="41"/>
                    <a:pt x="18" y="47"/>
                  </a:cubicBezTo>
                  <a:cubicBezTo>
                    <a:pt x="20" y="53"/>
                    <a:pt x="19" y="63"/>
                    <a:pt x="14" y="66"/>
                  </a:cubicBezTo>
                  <a:cubicBezTo>
                    <a:pt x="5" y="73"/>
                    <a:pt x="8" y="89"/>
                    <a:pt x="4" y="95"/>
                  </a:cubicBezTo>
                  <a:cubicBezTo>
                    <a:pt x="0" y="102"/>
                    <a:pt x="3" y="104"/>
                    <a:pt x="2" y="112"/>
                  </a:cubicBezTo>
                  <a:cubicBezTo>
                    <a:pt x="8" y="112"/>
                    <a:pt x="7" y="112"/>
                    <a:pt x="13" y="110"/>
                  </a:cubicBezTo>
                  <a:cubicBezTo>
                    <a:pt x="18" y="107"/>
                    <a:pt x="16" y="113"/>
                    <a:pt x="21" y="113"/>
                  </a:cubicBezTo>
                  <a:cubicBezTo>
                    <a:pt x="26" y="113"/>
                    <a:pt x="46" y="113"/>
                    <a:pt x="50" y="113"/>
                  </a:cubicBezTo>
                  <a:cubicBezTo>
                    <a:pt x="55" y="113"/>
                    <a:pt x="56" y="113"/>
                    <a:pt x="57" y="115"/>
                  </a:cubicBezTo>
                  <a:cubicBezTo>
                    <a:pt x="60" y="121"/>
                    <a:pt x="69" y="116"/>
                    <a:pt x="72" y="118"/>
                  </a:cubicBezTo>
                  <a:cubicBezTo>
                    <a:pt x="74" y="120"/>
                    <a:pt x="75" y="120"/>
                    <a:pt x="76" y="118"/>
                  </a:cubicBezTo>
                  <a:cubicBezTo>
                    <a:pt x="76" y="117"/>
                    <a:pt x="77" y="120"/>
                    <a:pt x="80" y="119"/>
                  </a:cubicBezTo>
                  <a:cubicBezTo>
                    <a:pt x="83" y="119"/>
                    <a:pt x="95" y="116"/>
                    <a:pt x="95" y="116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3" name="Freeform 18"/>
            <p:cNvSpPr>
              <a:spLocks/>
            </p:cNvSpPr>
            <p:nvPr/>
          </p:nvSpPr>
          <p:spPr bwMode="auto">
            <a:xfrm>
              <a:off x="3156" y="2718"/>
              <a:ext cx="558" cy="594"/>
            </a:xfrm>
            <a:custGeom>
              <a:avLst/>
              <a:gdLst/>
              <a:ahLst/>
              <a:cxnLst>
                <a:cxn ang="0">
                  <a:pos x="26" y="93"/>
                </a:cxn>
                <a:cxn ang="0">
                  <a:pos x="11" y="92"/>
                </a:cxn>
                <a:cxn ang="0">
                  <a:pos x="0" y="75"/>
                </a:cxn>
                <a:cxn ang="0">
                  <a:pos x="0" y="49"/>
                </a:cxn>
                <a:cxn ang="0">
                  <a:pos x="14" y="47"/>
                </a:cxn>
                <a:cxn ang="0">
                  <a:pos x="16" y="41"/>
                </a:cxn>
                <a:cxn ang="0">
                  <a:pos x="15" y="34"/>
                </a:cxn>
                <a:cxn ang="0">
                  <a:pos x="16" y="26"/>
                </a:cxn>
                <a:cxn ang="0">
                  <a:pos x="22" y="31"/>
                </a:cxn>
                <a:cxn ang="0">
                  <a:pos x="29" y="35"/>
                </a:cxn>
                <a:cxn ang="0">
                  <a:pos x="39" y="35"/>
                </a:cxn>
                <a:cxn ang="0">
                  <a:pos x="42" y="34"/>
                </a:cxn>
                <a:cxn ang="0">
                  <a:pos x="46" y="40"/>
                </a:cxn>
                <a:cxn ang="0">
                  <a:pos x="53" y="46"/>
                </a:cxn>
                <a:cxn ang="0">
                  <a:pos x="59" y="49"/>
                </a:cxn>
                <a:cxn ang="0">
                  <a:pos x="62" y="44"/>
                </a:cxn>
                <a:cxn ang="0">
                  <a:pos x="57" y="41"/>
                </a:cxn>
                <a:cxn ang="0">
                  <a:pos x="50" y="33"/>
                </a:cxn>
                <a:cxn ang="0">
                  <a:pos x="52" y="21"/>
                </a:cxn>
                <a:cxn ang="0">
                  <a:pos x="52" y="12"/>
                </a:cxn>
                <a:cxn ang="0">
                  <a:pos x="55" y="5"/>
                </a:cxn>
                <a:cxn ang="0">
                  <a:pos x="69" y="0"/>
                </a:cxn>
                <a:cxn ang="0">
                  <a:pos x="76" y="6"/>
                </a:cxn>
                <a:cxn ang="0">
                  <a:pos x="79" y="8"/>
                </a:cxn>
                <a:cxn ang="0">
                  <a:pos x="87" y="12"/>
                </a:cxn>
                <a:cxn ang="0">
                  <a:pos x="89" y="15"/>
                </a:cxn>
                <a:cxn ang="0">
                  <a:pos x="90" y="19"/>
                </a:cxn>
                <a:cxn ang="0">
                  <a:pos x="91" y="25"/>
                </a:cxn>
                <a:cxn ang="0">
                  <a:pos x="89" y="30"/>
                </a:cxn>
                <a:cxn ang="0">
                  <a:pos x="89" y="37"/>
                </a:cxn>
                <a:cxn ang="0">
                  <a:pos x="89" y="43"/>
                </a:cxn>
                <a:cxn ang="0">
                  <a:pos x="86" y="51"/>
                </a:cxn>
                <a:cxn ang="0">
                  <a:pos x="89" y="56"/>
                </a:cxn>
                <a:cxn ang="0">
                  <a:pos x="66" y="66"/>
                </a:cxn>
                <a:cxn ang="0">
                  <a:pos x="67" y="72"/>
                </a:cxn>
                <a:cxn ang="0">
                  <a:pos x="56" y="74"/>
                </a:cxn>
                <a:cxn ang="0">
                  <a:pos x="51" y="82"/>
                </a:cxn>
                <a:cxn ang="0">
                  <a:pos x="40" y="94"/>
                </a:cxn>
                <a:cxn ang="0">
                  <a:pos x="33" y="95"/>
                </a:cxn>
                <a:cxn ang="0">
                  <a:pos x="26" y="93"/>
                </a:cxn>
              </a:cxnLst>
              <a:rect l="0" t="0" r="r" b="b"/>
              <a:pathLst>
                <a:path w="93" h="99">
                  <a:moveTo>
                    <a:pt x="26" y="93"/>
                  </a:moveTo>
                  <a:cubicBezTo>
                    <a:pt x="22" y="89"/>
                    <a:pt x="18" y="90"/>
                    <a:pt x="11" y="92"/>
                  </a:cubicBezTo>
                  <a:cubicBezTo>
                    <a:pt x="7" y="87"/>
                    <a:pt x="0" y="81"/>
                    <a:pt x="0" y="75"/>
                  </a:cubicBezTo>
                  <a:cubicBezTo>
                    <a:pt x="0" y="72"/>
                    <a:pt x="0" y="53"/>
                    <a:pt x="0" y="49"/>
                  </a:cubicBezTo>
                  <a:cubicBezTo>
                    <a:pt x="0" y="46"/>
                    <a:pt x="5" y="47"/>
                    <a:pt x="14" y="47"/>
                  </a:cubicBezTo>
                  <a:cubicBezTo>
                    <a:pt x="17" y="47"/>
                    <a:pt x="14" y="44"/>
                    <a:pt x="16" y="41"/>
                  </a:cubicBezTo>
                  <a:cubicBezTo>
                    <a:pt x="17" y="39"/>
                    <a:pt x="14" y="39"/>
                    <a:pt x="15" y="34"/>
                  </a:cubicBezTo>
                  <a:cubicBezTo>
                    <a:pt x="17" y="29"/>
                    <a:pt x="16" y="28"/>
                    <a:pt x="16" y="26"/>
                  </a:cubicBezTo>
                  <a:cubicBezTo>
                    <a:pt x="22" y="26"/>
                    <a:pt x="16" y="33"/>
                    <a:pt x="22" y="31"/>
                  </a:cubicBezTo>
                  <a:cubicBezTo>
                    <a:pt x="31" y="26"/>
                    <a:pt x="22" y="33"/>
                    <a:pt x="29" y="35"/>
                  </a:cubicBezTo>
                  <a:cubicBezTo>
                    <a:pt x="36" y="37"/>
                    <a:pt x="39" y="39"/>
                    <a:pt x="39" y="35"/>
                  </a:cubicBezTo>
                  <a:cubicBezTo>
                    <a:pt x="40" y="31"/>
                    <a:pt x="41" y="32"/>
                    <a:pt x="42" y="34"/>
                  </a:cubicBezTo>
                  <a:cubicBezTo>
                    <a:pt x="42" y="37"/>
                    <a:pt x="44" y="39"/>
                    <a:pt x="46" y="40"/>
                  </a:cubicBezTo>
                  <a:cubicBezTo>
                    <a:pt x="49" y="40"/>
                    <a:pt x="51" y="41"/>
                    <a:pt x="53" y="46"/>
                  </a:cubicBezTo>
                  <a:cubicBezTo>
                    <a:pt x="56" y="51"/>
                    <a:pt x="57" y="51"/>
                    <a:pt x="59" y="49"/>
                  </a:cubicBezTo>
                  <a:cubicBezTo>
                    <a:pt x="61" y="47"/>
                    <a:pt x="61" y="57"/>
                    <a:pt x="62" y="44"/>
                  </a:cubicBezTo>
                  <a:cubicBezTo>
                    <a:pt x="62" y="32"/>
                    <a:pt x="61" y="42"/>
                    <a:pt x="57" y="41"/>
                  </a:cubicBezTo>
                  <a:cubicBezTo>
                    <a:pt x="53" y="40"/>
                    <a:pt x="52" y="36"/>
                    <a:pt x="50" y="33"/>
                  </a:cubicBezTo>
                  <a:cubicBezTo>
                    <a:pt x="48" y="30"/>
                    <a:pt x="54" y="25"/>
                    <a:pt x="52" y="21"/>
                  </a:cubicBezTo>
                  <a:cubicBezTo>
                    <a:pt x="50" y="17"/>
                    <a:pt x="56" y="18"/>
                    <a:pt x="52" y="12"/>
                  </a:cubicBezTo>
                  <a:cubicBezTo>
                    <a:pt x="49" y="8"/>
                    <a:pt x="55" y="10"/>
                    <a:pt x="55" y="5"/>
                  </a:cubicBezTo>
                  <a:cubicBezTo>
                    <a:pt x="55" y="0"/>
                    <a:pt x="64" y="2"/>
                    <a:pt x="69" y="0"/>
                  </a:cubicBezTo>
                  <a:cubicBezTo>
                    <a:pt x="72" y="5"/>
                    <a:pt x="75" y="3"/>
                    <a:pt x="76" y="6"/>
                  </a:cubicBezTo>
                  <a:cubicBezTo>
                    <a:pt x="77" y="9"/>
                    <a:pt x="77" y="5"/>
                    <a:pt x="79" y="8"/>
                  </a:cubicBezTo>
                  <a:cubicBezTo>
                    <a:pt x="80" y="10"/>
                    <a:pt x="79" y="7"/>
                    <a:pt x="87" y="12"/>
                  </a:cubicBezTo>
                  <a:cubicBezTo>
                    <a:pt x="87" y="15"/>
                    <a:pt x="87" y="13"/>
                    <a:pt x="89" y="15"/>
                  </a:cubicBezTo>
                  <a:cubicBezTo>
                    <a:pt x="91" y="17"/>
                    <a:pt x="88" y="17"/>
                    <a:pt x="90" y="19"/>
                  </a:cubicBezTo>
                  <a:cubicBezTo>
                    <a:pt x="92" y="22"/>
                    <a:pt x="93" y="23"/>
                    <a:pt x="91" y="25"/>
                  </a:cubicBezTo>
                  <a:cubicBezTo>
                    <a:pt x="88" y="27"/>
                    <a:pt x="91" y="28"/>
                    <a:pt x="89" y="30"/>
                  </a:cubicBezTo>
                  <a:cubicBezTo>
                    <a:pt x="88" y="33"/>
                    <a:pt x="90" y="33"/>
                    <a:pt x="89" y="37"/>
                  </a:cubicBezTo>
                  <a:cubicBezTo>
                    <a:pt x="89" y="40"/>
                    <a:pt x="93" y="43"/>
                    <a:pt x="89" y="43"/>
                  </a:cubicBezTo>
                  <a:cubicBezTo>
                    <a:pt x="84" y="43"/>
                    <a:pt x="88" y="49"/>
                    <a:pt x="86" y="51"/>
                  </a:cubicBezTo>
                  <a:cubicBezTo>
                    <a:pt x="84" y="54"/>
                    <a:pt x="87" y="55"/>
                    <a:pt x="89" y="56"/>
                  </a:cubicBezTo>
                  <a:cubicBezTo>
                    <a:pt x="86" y="58"/>
                    <a:pt x="67" y="65"/>
                    <a:pt x="66" y="66"/>
                  </a:cubicBezTo>
                  <a:cubicBezTo>
                    <a:pt x="64" y="66"/>
                    <a:pt x="66" y="70"/>
                    <a:pt x="67" y="72"/>
                  </a:cubicBezTo>
                  <a:cubicBezTo>
                    <a:pt x="64" y="72"/>
                    <a:pt x="61" y="71"/>
                    <a:pt x="56" y="74"/>
                  </a:cubicBezTo>
                  <a:cubicBezTo>
                    <a:pt x="52" y="77"/>
                    <a:pt x="56" y="80"/>
                    <a:pt x="51" y="82"/>
                  </a:cubicBezTo>
                  <a:cubicBezTo>
                    <a:pt x="46" y="84"/>
                    <a:pt x="43" y="90"/>
                    <a:pt x="40" y="94"/>
                  </a:cubicBezTo>
                  <a:cubicBezTo>
                    <a:pt x="36" y="99"/>
                    <a:pt x="35" y="93"/>
                    <a:pt x="33" y="95"/>
                  </a:cubicBezTo>
                  <a:cubicBezTo>
                    <a:pt x="30" y="96"/>
                    <a:pt x="31" y="93"/>
                    <a:pt x="26" y="93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4" name="Freeform 19"/>
            <p:cNvSpPr>
              <a:spLocks/>
            </p:cNvSpPr>
            <p:nvPr/>
          </p:nvSpPr>
          <p:spPr bwMode="auto">
            <a:xfrm>
              <a:off x="3540" y="2856"/>
              <a:ext cx="522" cy="960"/>
            </a:xfrm>
            <a:custGeom>
              <a:avLst/>
              <a:gdLst/>
              <a:ahLst/>
              <a:cxnLst>
                <a:cxn ang="0">
                  <a:pos x="16" y="160"/>
                </a:cxn>
                <a:cxn ang="0">
                  <a:pos x="22" y="160"/>
                </a:cxn>
                <a:cxn ang="0">
                  <a:pos x="21" y="153"/>
                </a:cxn>
                <a:cxn ang="0">
                  <a:pos x="33" y="141"/>
                </a:cxn>
                <a:cxn ang="0">
                  <a:pos x="43" y="130"/>
                </a:cxn>
                <a:cxn ang="0">
                  <a:pos x="43" y="117"/>
                </a:cxn>
                <a:cxn ang="0">
                  <a:pos x="41" y="111"/>
                </a:cxn>
                <a:cxn ang="0">
                  <a:pos x="38" y="98"/>
                </a:cxn>
                <a:cxn ang="0">
                  <a:pos x="37" y="91"/>
                </a:cxn>
                <a:cxn ang="0">
                  <a:pos x="43" y="86"/>
                </a:cxn>
                <a:cxn ang="0">
                  <a:pos x="53" y="76"/>
                </a:cxn>
                <a:cxn ang="0">
                  <a:pos x="69" y="63"/>
                </a:cxn>
                <a:cxn ang="0">
                  <a:pos x="83" y="47"/>
                </a:cxn>
                <a:cxn ang="0">
                  <a:pos x="85" y="41"/>
                </a:cxn>
                <a:cxn ang="0">
                  <a:pos x="83" y="31"/>
                </a:cxn>
                <a:cxn ang="0">
                  <a:pos x="82" y="11"/>
                </a:cxn>
                <a:cxn ang="0">
                  <a:pos x="82" y="0"/>
                </a:cxn>
                <a:cxn ang="0">
                  <a:pos x="70" y="7"/>
                </a:cxn>
                <a:cxn ang="0">
                  <a:pos x="62" y="8"/>
                </a:cxn>
                <a:cxn ang="0">
                  <a:pos x="55" y="10"/>
                </a:cxn>
                <a:cxn ang="0">
                  <a:pos x="47" y="10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5" y="25"/>
                </a:cxn>
                <a:cxn ang="0">
                  <a:pos x="43" y="35"/>
                </a:cxn>
                <a:cxn ang="0">
                  <a:pos x="45" y="47"/>
                </a:cxn>
                <a:cxn ang="0">
                  <a:pos x="44" y="54"/>
                </a:cxn>
                <a:cxn ang="0">
                  <a:pos x="40" y="59"/>
                </a:cxn>
                <a:cxn ang="0">
                  <a:pos x="40" y="64"/>
                </a:cxn>
                <a:cxn ang="0">
                  <a:pos x="35" y="55"/>
                </a:cxn>
                <a:cxn ang="0">
                  <a:pos x="36" y="45"/>
                </a:cxn>
                <a:cxn ang="0">
                  <a:pos x="29" y="38"/>
                </a:cxn>
                <a:cxn ang="0">
                  <a:pos x="25" y="33"/>
                </a:cxn>
                <a:cxn ang="0">
                  <a:pos x="2" y="43"/>
                </a:cxn>
                <a:cxn ang="0">
                  <a:pos x="3" y="49"/>
                </a:cxn>
                <a:cxn ang="0">
                  <a:pos x="12" y="54"/>
                </a:cxn>
                <a:cxn ang="0">
                  <a:pos x="21" y="59"/>
                </a:cxn>
                <a:cxn ang="0">
                  <a:pos x="23" y="65"/>
                </a:cxn>
                <a:cxn ang="0">
                  <a:pos x="21" y="80"/>
                </a:cxn>
                <a:cxn ang="0">
                  <a:pos x="22" y="85"/>
                </a:cxn>
                <a:cxn ang="0">
                  <a:pos x="22" y="94"/>
                </a:cxn>
                <a:cxn ang="0">
                  <a:pos x="17" y="107"/>
                </a:cxn>
                <a:cxn ang="0">
                  <a:pos x="10" y="116"/>
                </a:cxn>
                <a:cxn ang="0">
                  <a:pos x="15" y="152"/>
                </a:cxn>
                <a:cxn ang="0">
                  <a:pos x="16" y="160"/>
                </a:cxn>
              </a:cxnLst>
              <a:rect l="0" t="0" r="r" b="b"/>
              <a:pathLst>
                <a:path w="87" h="160">
                  <a:moveTo>
                    <a:pt x="16" y="160"/>
                  </a:moveTo>
                  <a:cubicBezTo>
                    <a:pt x="22" y="160"/>
                    <a:pt x="22" y="160"/>
                    <a:pt x="22" y="160"/>
                  </a:cubicBezTo>
                  <a:cubicBezTo>
                    <a:pt x="24" y="149"/>
                    <a:pt x="21" y="156"/>
                    <a:pt x="21" y="153"/>
                  </a:cubicBezTo>
                  <a:cubicBezTo>
                    <a:pt x="20" y="149"/>
                    <a:pt x="25" y="144"/>
                    <a:pt x="33" y="141"/>
                  </a:cubicBezTo>
                  <a:cubicBezTo>
                    <a:pt x="40" y="139"/>
                    <a:pt x="45" y="133"/>
                    <a:pt x="43" y="130"/>
                  </a:cubicBezTo>
                  <a:cubicBezTo>
                    <a:pt x="41" y="127"/>
                    <a:pt x="44" y="126"/>
                    <a:pt x="43" y="117"/>
                  </a:cubicBezTo>
                  <a:cubicBezTo>
                    <a:pt x="43" y="108"/>
                    <a:pt x="42" y="118"/>
                    <a:pt x="41" y="111"/>
                  </a:cubicBezTo>
                  <a:cubicBezTo>
                    <a:pt x="39" y="102"/>
                    <a:pt x="41" y="103"/>
                    <a:pt x="38" y="98"/>
                  </a:cubicBezTo>
                  <a:cubicBezTo>
                    <a:pt x="35" y="95"/>
                    <a:pt x="37" y="94"/>
                    <a:pt x="37" y="91"/>
                  </a:cubicBezTo>
                  <a:cubicBezTo>
                    <a:pt x="36" y="88"/>
                    <a:pt x="38" y="93"/>
                    <a:pt x="43" y="86"/>
                  </a:cubicBezTo>
                  <a:cubicBezTo>
                    <a:pt x="48" y="79"/>
                    <a:pt x="48" y="85"/>
                    <a:pt x="53" y="76"/>
                  </a:cubicBezTo>
                  <a:cubicBezTo>
                    <a:pt x="58" y="66"/>
                    <a:pt x="63" y="65"/>
                    <a:pt x="69" y="63"/>
                  </a:cubicBezTo>
                  <a:cubicBezTo>
                    <a:pt x="74" y="61"/>
                    <a:pt x="78" y="56"/>
                    <a:pt x="83" y="47"/>
                  </a:cubicBezTo>
                  <a:cubicBezTo>
                    <a:pt x="86" y="41"/>
                    <a:pt x="82" y="46"/>
                    <a:pt x="85" y="41"/>
                  </a:cubicBezTo>
                  <a:cubicBezTo>
                    <a:pt x="87" y="36"/>
                    <a:pt x="83" y="39"/>
                    <a:pt x="83" y="31"/>
                  </a:cubicBezTo>
                  <a:cubicBezTo>
                    <a:pt x="83" y="22"/>
                    <a:pt x="83" y="18"/>
                    <a:pt x="82" y="11"/>
                  </a:cubicBezTo>
                  <a:cubicBezTo>
                    <a:pt x="81" y="3"/>
                    <a:pt x="87" y="8"/>
                    <a:pt x="82" y="0"/>
                  </a:cubicBezTo>
                  <a:cubicBezTo>
                    <a:pt x="79" y="3"/>
                    <a:pt x="76" y="5"/>
                    <a:pt x="70" y="7"/>
                  </a:cubicBezTo>
                  <a:cubicBezTo>
                    <a:pt x="64" y="10"/>
                    <a:pt x="63" y="3"/>
                    <a:pt x="62" y="8"/>
                  </a:cubicBezTo>
                  <a:cubicBezTo>
                    <a:pt x="60" y="12"/>
                    <a:pt x="57" y="12"/>
                    <a:pt x="55" y="10"/>
                  </a:cubicBezTo>
                  <a:cubicBezTo>
                    <a:pt x="53" y="8"/>
                    <a:pt x="51" y="13"/>
                    <a:pt x="47" y="10"/>
                  </a:cubicBezTo>
                  <a:cubicBezTo>
                    <a:pt x="44" y="6"/>
                    <a:pt x="45" y="11"/>
                    <a:pt x="37" y="9"/>
                  </a:cubicBezTo>
                  <a:cubicBezTo>
                    <a:pt x="35" y="10"/>
                    <a:pt x="37" y="11"/>
                    <a:pt x="35" y="14"/>
                  </a:cubicBezTo>
                  <a:cubicBezTo>
                    <a:pt x="33" y="16"/>
                    <a:pt x="35" y="22"/>
                    <a:pt x="35" y="25"/>
                  </a:cubicBezTo>
                  <a:cubicBezTo>
                    <a:pt x="36" y="29"/>
                    <a:pt x="38" y="29"/>
                    <a:pt x="43" y="35"/>
                  </a:cubicBezTo>
                  <a:cubicBezTo>
                    <a:pt x="48" y="40"/>
                    <a:pt x="45" y="42"/>
                    <a:pt x="45" y="47"/>
                  </a:cubicBezTo>
                  <a:cubicBezTo>
                    <a:pt x="46" y="51"/>
                    <a:pt x="46" y="54"/>
                    <a:pt x="44" y="54"/>
                  </a:cubicBezTo>
                  <a:cubicBezTo>
                    <a:pt x="42" y="54"/>
                    <a:pt x="39" y="57"/>
                    <a:pt x="40" y="59"/>
                  </a:cubicBezTo>
                  <a:cubicBezTo>
                    <a:pt x="41" y="62"/>
                    <a:pt x="41" y="65"/>
                    <a:pt x="40" y="64"/>
                  </a:cubicBezTo>
                  <a:cubicBezTo>
                    <a:pt x="39" y="63"/>
                    <a:pt x="40" y="61"/>
                    <a:pt x="35" y="55"/>
                  </a:cubicBezTo>
                  <a:cubicBezTo>
                    <a:pt x="30" y="50"/>
                    <a:pt x="35" y="51"/>
                    <a:pt x="36" y="45"/>
                  </a:cubicBezTo>
                  <a:cubicBezTo>
                    <a:pt x="36" y="39"/>
                    <a:pt x="35" y="37"/>
                    <a:pt x="29" y="38"/>
                  </a:cubicBezTo>
                  <a:cubicBezTo>
                    <a:pt x="27" y="39"/>
                    <a:pt x="26" y="36"/>
                    <a:pt x="25" y="33"/>
                  </a:cubicBezTo>
                  <a:cubicBezTo>
                    <a:pt x="22" y="35"/>
                    <a:pt x="3" y="42"/>
                    <a:pt x="2" y="43"/>
                  </a:cubicBezTo>
                  <a:cubicBezTo>
                    <a:pt x="0" y="43"/>
                    <a:pt x="2" y="47"/>
                    <a:pt x="3" y="49"/>
                  </a:cubicBezTo>
                  <a:cubicBezTo>
                    <a:pt x="1" y="56"/>
                    <a:pt x="7" y="51"/>
                    <a:pt x="12" y="54"/>
                  </a:cubicBezTo>
                  <a:cubicBezTo>
                    <a:pt x="16" y="58"/>
                    <a:pt x="18" y="57"/>
                    <a:pt x="21" y="59"/>
                  </a:cubicBezTo>
                  <a:cubicBezTo>
                    <a:pt x="24" y="61"/>
                    <a:pt x="21" y="61"/>
                    <a:pt x="23" y="65"/>
                  </a:cubicBezTo>
                  <a:cubicBezTo>
                    <a:pt x="24" y="69"/>
                    <a:pt x="23" y="80"/>
                    <a:pt x="21" y="80"/>
                  </a:cubicBezTo>
                  <a:cubicBezTo>
                    <a:pt x="19" y="80"/>
                    <a:pt x="23" y="82"/>
                    <a:pt x="22" y="85"/>
                  </a:cubicBezTo>
                  <a:cubicBezTo>
                    <a:pt x="20" y="89"/>
                    <a:pt x="26" y="88"/>
                    <a:pt x="22" y="94"/>
                  </a:cubicBezTo>
                  <a:cubicBezTo>
                    <a:pt x="17" y="102"/>
                    <a:pt x="20" y="103"/>
                    <a:pt x="17" y="107"/>
                  </a:cubicBezTo>
                  <a:cubicBezTo>
                    <a:pt x="14" y="110"/>
                    <a:pt x="10" y="116"/>
                    <a:pt x="10" y="116"/>
                  </a:cubicBezTo>
                  <a:cubicBezTo>
                    <a:pt x="12" y="124"/>
                    <a:pt x="17" y="143"/>
                    <a:pt x="15" y="152"/>
                  </a:cubicBezTo>
                  <a:lnTo>
                    <a:pt x="16" y="160"/>
                  </a:ln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5" name="Freeform 20"/>
            <p:cNvSpPr>
              <a:spLocks/>
            </p:cNvSpPr>
            <p:nvPr/>
          </p:nvSpPr>
          <p:spPr bwMode="auto">
            <a:xfrm>
              <a:off x="2652" y="3216"/>
              <a:ext cx="660" cy="738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5" y="40"/>
                </a:cxn>
                <a:cxn ang="0">
                  <a:pos x="23" y="66"/>
                </a:cxn>
                <a:cxn ang="0">
                  <a:pos x="28" y="98"/>
                </a:cxn>
                <a:cxn ang="0">
                  <a:pos x="40" y="118"/>
                </a:cxn>
                <a:cxn ang="0">
                  <a:pos x="45" y="113"/>
                </a:cxn>
                <a:cxn ang="0">
                  <a:pos x="50" y="121"/>
                </a:cxn>
                <a:cxn ang="0">
                  <a:pos x="59" y="121"/>
                </a:cxn>
                <a:cxn ang="0">
                  <a:pos x="68" y="117"/>
                </a:cxn>
                <a:cxn ang="0">
                  <a:pos x="68" y="79"/>
                </a:cxn>
                <a:cxn ang="0">
                  <a:pos x="68" y="52"/>
                </a:cxn>
                <a:cxn ang="0">
                  <a:pos x="76" y="52"/>
                </a:cxn>
                <a:cxn ang="0">
                  <a:pos x="76" y="16"/>
                </a:cxn>
                <a:cxn ang="0">
                  <a:pos x="88" y="14"/>
                </a:cxn>
                <a:cxn ang="0">
                  <a:pos x="96" y="15"/>
                </a:cxn>
                <a:cxn ang="0">
                  <a:pos x="102" y="13"/>
                </a:cxn>
                <a:cxn ang="0">
                  <a:pos x="110" y="10"/>
                </a:cxn>
                <a:cxn ang="0">
                  <a:pos x="95" y="9"/>
                </a:cxn>
                <a:cxn ang="0">
                  <a:pos x="80" y="12"/>
                </a:cxn>
                <a:cxn ang="0">
                  <a:pos x="76" y="11"/>
                </a:cxn>
                <a:cxn ang="0">
                  <a:pos x="72" y="11"/>
                </a:cxn>
                <a:cxn ang="0">
                  <a:pos x="57" y="8"/>
                </a:cxn>
                <a:cxn ang="0">
                  <a:pos x="50" y="6"/>
                </a:cxn>
                <a:cxn ang="0">
                  <a:pos x="21" y="6"/>
                </a:cxn>
                <a:cxn ang="0">
                  <a:pos x="13" y="3"/>
                </a:cxn>
                <a:cxn ang="0">
                  <a:pos x="2" y="5"/>
                </a:cxn>
              </a:cxnLst>
              <a:rect l="0" t="0" r="r" b="b"/>
              <a:pathLst>
                <a:path w="110" h="123">
                  <a:moveTo>
                    <a:pt x="2" y="5"/>
                  </a:moveTo>
                  <a:cubicBezTo>
                    <a:pt x="0" y="15"/>
                    <a:pt x="11" y="24"/>
                    <a:pt x="15" y="40"/>
                  </a:cubicBezTo>
                  <a:cubicBezTo>
                    <a:pt x="19" y="56"/>
                    <a:pt x="26" y="48"/>
                    <a:pt x="23" y="66"/>
                  </a:cubicBezTo>
                  <a:cubicBezTo>
                    <a:pt x="22" y="73"/>
                    <a:pt x="27" y="87"/>
                    <a:pt x="28" y="98"/>
                  </a:cubicBezTo>
                  <a:cubicBezTo>
                    <a:pt x="29" y="110"/>
                    <a:pt x="36" y="115"/>
                    <a:pt x="40" y="118"/>
                  </a:cubicBezTo>
                  <a:cubicBezTo>
                    <a:pt x="44" y="116"/>
                    <a:pt x="42" y="110"/>
                    <a:pt x="45" y="113"/>
                  </a:cubicBezTo>
                  <a:cubicBezTo>
                    <a:pt x="49" y="116"/>
                    <a:pt x="45" y="118"/>
                    <a:pt x="50" y="121"/>
                  </a:cubicBezTo>
                  <a:cubicBezTo>
                    <a:pt x="55" y="123"/>
                    <a:pt x="58" y="120"/>
                    <a:pt x="59" y="121"/>
                  </a:cubicBezTo>
                  <a:cubicBezTo>
                    <a:pt x="61" y="123"/>
                    <a:pt x="64" y="118"/>
                    <a:pt x="68" y="117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16"/>
                    <a:pt x="81" y="14"/>
                    <a:pt x="88" y="14"/>
                  </a:cubicBezTo>
                  <a:cubicBezTo>
                    <a:pt x="94" y="13"/>
                    <a:pt x="94" y="11"/>
                    <a:pt x="96" y="15"/>
                  </a:cubicBezTo>
                  <a:cubicBezTo>
                    <a:pt x="97" y="19"/>
                    <a:pt x="100" y="13"/>
                    <a:pt x="102" y="13"/>
                  </a:cubicBezTo>
                  <a:cubicBezTo>
                    <a:pt x="105" y="13"/>
                    <a:pt x="106" y="11"/>
                    <a:pt x="110" y="10"/>
                  </a:cubicBezTo>
                  <a:cubicBezTo>
                    <a:pt x="106" y="6"/>
                    <a:pt x="102" y="7"/>
                    <a:pt x="95" y="9"/>
                  </a:cubicBezTo>
                  <a:cubicBezTo>
                    <a:pt x="95" y="9"/>
                    <a:pt x="83" y="12"/>
                    <a:pt x="80" y="12"/>
                  </a:cubicBezTo>
                  <a:cubicBezTo>
                    <a:pt x="77" y="13"/>
                    <a:pt x="76" y="10"/>
                    <a:pt x="76" y="11"/>
                  </a:cubicBezTo>
                  <a:cubicBezTo>
                    <a:pt x="75" y="13"/>
                    <a:pt x="74" y="13"/>
                    <a:pt x="72" y="11"/>
                  </a:cubicBezTo>
                  <a:cubicBezTo>
                    <a:pt x="69" y="9"/>
                    <a:pt x="60" y="14"/>
                    <a:pt x="57" y="8"/>
                  </a:cubicBezTo>
                  <a:cubicBezTo>
                    <a:pt x="56" y="6"/>
                    <a:pt x="55" y="6"/>
                    <a:pt x="50" y="6"/>
                  </a:cubicBezTo>
                  <a:cubicBezTo>
                    <a:pt x="46" y="6"/>
                    <a:pt x="26" y="6"/>
                    <a:pt x="21" y="6"/>
                  </a:cubicBezTo>
                  <a:cubicBezTo>
                    <a:pt x="16" y="6"/>
                    <a:pt x="18" y="0"/>
                    <a:pt x="13" y="3"/>
                  </a:cubicBezTo>
                  <a:cubicBezTo>
                    <a:pt x="7" y="5"/>
                    <a:pt x="8" y="5"/>
                    <a:pt x="2" y="5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6" name="Freeform 21"/>
            <p:cNvSpPr>
              <a:spLocks/>
            </p:cNvSpPr>
            <p:nvPr/>
          </p:nvSpPr>
          <p:spPr bwMode="auto">
            <a:xfrm>
              <a:off x="3060" y="3276"/>
              <a:ext cx="444" cy="558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34" y="3"/>
                </a:cxn>
                <a:cxn ang="0">
                  <a:pos x="28" y="5"/>
                </a:cxn>
                <a:cxn ang="0">
                  <a:pos x="20" y="4"/>
                </a:cxn>
                <a:cxn ang="0">
                  <a:pos x="8" y="6"/>
                </a:cxn>
                <a:cxn ang="0">
                  <a:pos x="8" y="42"/>
                </a:cxn>
                <a:cxn ang="0">
                  <a:pos x="0" y="42"/>
                </a:cxn>
                <a:cxn ang="0">
                  <a:pos x="0" y="69"/>
                </a:cxn>
                <a:cxn ang="0">
                  <a:pos x="6" y="85"/>
                </a:cxn>
                <a:cxn ang="0">
                  <a:pos x="7" y="91"/>
                </a:cxn>
                <a:cxn ang="0">
                  <a:pos x="17" y="87"/>
                </a:cxn>
                <a:cxn ang="0">
                  <a:pos x="31" y="77"/>
                </a:cxn>
                <a:cxn ang="0">
                  <a:pos x="46" y="72"/>
                </a:cxn>
                <a:cxn ang="0">
                  <a:pos x="55" y="61"/>
                </a:cxn>
                <a:cxn ang="0">
                  <a:pos x="64" y="51"/>
                </a:cxn>
                <a:cxn ang="0">
                  <a:pos x="74" y="44"/>
                </a:cxn>
                <a:cxn ang="0">
                  <a:pos x="67" y="38"/>
                </a:cxn>
                <a:cxn ang="0">
                  <a:pos x="61" y="29"/>
                </a:cxn>
                <a:cxn ang="0">
                  <a:pos x="58" y="25"/>
                </a:cxn>
                <a:cxn ang="0">
                  <a:pos x="48" y="14"/>
                </a:cxn>
                <a:cxn ang="0">
                  <a:pos x="42" y="0"/>
                </a:cxn>
              </a:cxnLst>
              <a:rect l="0" t="0" r="r" b="b"/>
              <a:pathLst>
                <a:path w="74" h="93">
                  <a:moveTo>
                    <a:pt x="42" y="0"/>
                  </a:moveTo>
                  <a:cubicBezTo>
                    <a:pt x="38" y="1"/>
                    <a:pt x="37" y="3"/>
                    <a:pt x="34" y="3"/>
                  </a:cubicBezTo>
                  <a:cubicBezTo>
                    <a:pt x="32" y="3"/>
                    <a:pt x="29" y="9"/>
                    <a:pt x="28" y="5"/>
                  </a:cubicBezTo>
                  <a:cubicBezTo>
                    <a:pt x="26" y="1"/>
                    <a:pt x="26" y="3"/>
                    <a:pt x="20" y="4"/>
                  </a:cubicBezTo>
                  <a:cubicBezTo>
                    <a:pt x="13" y="4"/>
                    <a:pt x="8" y="6"/>
                    <a:pt x="8" y="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3" y="73"/>
                    <a:pt x="7" y="83"/>
                    <a:pt x="6" y="85"/>
                  </a:cubicBezTo>
                  <a:cubicBezTo>
                    <a:pt x="4" y="87"/>
                    <a:pt x="4" y="91"/>
                    <a:pt x="7" y="91"/>
                  </a:cubicBezTo>
                  <a:cubicBezTo>
                    <a:pt x="9" y="90"/>
                    <a:pt x="12" y="93"/>
                    <a:pt x="17" y="87"/>
                  </a:cubicBezTo>
                  <a:cubicBezTo>
                    <a:pt x="23" y="81"/>
                    <a:pt x="20" y="70"/>
                    <a:pt x="31" y="77"/>
                  </a:cubicBezTo>
                  <a:cubicBezTo>
                    <a:pt x="42" y="84"/>
                    <a:pt x="44" y="78"/>
                    <a:pt x="46" y="72"/>
                  </a:cubicBezTo>
                  <a:cubicBezTo>
                    <a:pt x="48" y="67"/>
                    <a:pt x="53" y="68"/>
                    <a:pt x="55" y="61"/>
                  </a:cubicBezTo>
                  <a:cubicBezTo>
                    <a:pt x="56" y="54"/>
                    <a:pt x="62" y="56"/>
                    <a:pt x="64" y="51"/>
                  </a:cubicBezTo>
                  <a:cubicBezTo>
                    <a:pt x="65" y="46"/>
                    <a:pt x="69" y="48"/>
                    <a:pt x="74" y="44"/>
                  </a:cubicBezTo>
                  <a:cubicBezTo>
                    <a:pt x="72" y="39"/>
                    <a:pt x="71" y="40"/>
                    <a:pt x="67" y="38"/>
                  </a:cubicBezTo>
                  <a:cubicBezTo>
                    <a:pt x="63" y="37"/>
                    <a:pt x="61" y="33"/>
                    <a:pt x="61" y="29"/>
                  </a:cubicBezTo>
                  <a:cubicBezTo>
                    <a:pt x="62" y="25"/>
                    <a:pt x="58" y="28"/>
                    <a:pt x="58" y="25"/>
                  </a:cubicBezTo>
                  <a:cubicBezTo>
                    <a:pt x="58" y="22"/>
                    <a:pt x="49" y="22"/>
                    <a:pt x="48" y="14"/>
                  </a:cubicBezTo>
                  <a:cubicBezTo>
                    <a:pt x="47" y="10"/>
                    <a:pt x="43" y="8"/>
                    <a:pt x="42" y="0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7" name="Freeform 22"/>
            <p:cNvSpPr>
              <a:spLocks/>
            </p:cNvSpPr>
            <p:nvPr/>
          </p:nvSpPr>
          <p:spPr bwMode="auto">
            <a:xfrm>
              <a:off x="3312" y="3144"/>
              <a:ext cx="384" cy="40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" y="36"/>
                </a:cxn>
                <a:cxn ang="0">
                  <a:pos x="16" y="47"/>
                </a:cxn>
                <a:cxn ang="0">
                  <a:pos x="19" y="51"/>
                </a:cxn>
                <a:cxn ang="0">
                  <a:pos x="25" y="60"/>
                </a:cxn>
                <a:cxn ang="0">
                  <a:pos x="32" y="66"/>
                </a:cxn>
                <a:cxn ang="0">
                  <a:pos x="42" y="67"/>
                </a:cxn>
                <a:cxn ang="0">
                  <a:pos x="48" y="68"/>
                </a:cxn>
                <a:cxn ang="0">
                  <a:pos x="55" y="59"/>
                </a:cxn>
                <a:cxn ang="0">
                  <a:pos x="60" y="46"/>
                </a:cxn>
                <a:cxn ang="0">
                  <a:pos x="60" y="37"/>
                </a:cxn>
                <a:cxn ang="0">
                  <a:pos x="59" y="32"/>
                </a:cxn>
                <a:cxn ang="0">
                  <a:pos x="61" y="17"/>
                </a:cxn>
                <a:cxn ang="0">
                  <a:pos x="59" y="11"/>
                </a:cxn>
                <a:cxn ang="0">
                  <a:pos x="50" y="6"/>
                </a:cxn>
                <a:cxn ang="0">
                  <a:pos x="41" y="1"/>
                </a:cxn>
                <a:cxn ang="0">
                  <a:pos x="30" y="3"/>
                </a:cxn>
                <a:cxn ang="0">
                  <a:pos x="25" y="11"/>
                </a:cxn>
                <a:cxn ang="0">
                  <a:pos x="14" y="23"/>
                </a:cxn>
                <a:cxn ang="0">
                  <a:pos x="7" y="24"/>
                </a:cxn>
                <a:cxn ang="0">
                  <a:pos x="0" y="22"/>
                </a:cxn>
              </a:cxnLst>
              <a:rect l="0" t="0" r="r" b="b"/>
              <a:pathLst>
                <a:path w="64" h="68">
                  <a:moveTo>
                    <a:pt x="0" y="22"/>
                  </a:moveTo>
                  <a:cubicBezTo>
                    <a:pt x="1" y="30"/>
                    <a:pt x="5" y="32"/>
                    <a:pt x="6" y="36"/>
                  </a:cubicBezTo>
                  <a:cubicBezTo>
                    <a:pt x="7" y="44"/>
                    <a:pt x="16" y="44"/>
                    <a:pt x="16" y="47"/>
                  </a:cubicBezTo>
                  <a:cubicBezTo>
                    <a:pt x="16" y="50"/>
                    <a:pt x="20" y="47"/>
                    <a:pt x="19" y="51"/>
                  </a:cubicBezTo>
                  <a:cubicBezTo>
                    <a:pt x="19" y="55"/>
                    <a:pt x="21" y="59"/>
                    <a:pt x="25" y="60"/>
                  </a:cubicBezTo>
                  <a:cubicBezTo>
                    <a:pt x="29" y="62"/>
                    <a:pt x="30" y="61"/>
                    <a:pt x="32" y="66"/>
                  </a:cubicBezTo>
                  <a:cubicBezTo>
                    <a:pt x="37" y="65"/>
                    <a:pt x="39" y="68"/>
                    <a:pt x="42" y="67"/>
                  </a:cubicBezTo>
                  <a:cubicBezTo>
                    <a:pt x="45" y="67"/>
                    <a:pt x="46" y="67"/>
                    <a:pt x="48" y="68"/>
                  </a:cubicBezTo>
                  <a:cubicBezTo>
                    <a:pt x="48" y="68"/>
                    <a:pt x="52" y="62"/>
                    <a:pt x="55" y="59"/>
                  </a:cubicBezTo>
                  <a:cubicBezTo>
                    <a:pt x="58" y="55"/>
                    <a:pt x="55" y="54"/>
                    <a:pt x="60" y="46"/>
                  </a:cubicBezTo>
                  <a:cubicBezTo>
                    <a:pt x="64" y="40"/>
                    <a:pt x="58" y="41"/>
                    <a:pt x="60" y="37"/>
                  </a:cubicBezTo>
                  <a:cubicBezTo>
                    <a:pt x="61" y="34"/>
                    <a:pt x="57" y="32"/>
                    <a:pt x="59" y="32"/>
                  </a:cubicBezTo>
                  <a:cubicBezTo>
                    <a:pt x="61" y="32"/>
                    <a:pt x="62" y="21"/>
                    <a:pt x="61" y="17"/>
                  </a:cubicBezTo>
                  <a:cubicBezTo>
                    <a:pt x="59" y="13"/>
                    <a:pt x="62" y="13"/>
                    <a:pt x="59" y="11"/>
                  </a:cubicBezTo>
                  <a:cubicBezTo>
                    <a:pt x="56" y="9"/>
                    <a:pt x="54" y="10"/>
                    <a:pt x="50" y="6"/>
                  </a:cubicBezTo>
                  <a:cubicBezTo>
                    <a:pt x="45" y="3"/>
                    <a:pt x="39" y="8"/>
                    <a:pt x="41" y="1"/>
                  </a:cubicBezTo>
                  <a:cubicBezTo>
                    <a:pt x="38" y="1"/>
                    <a:pt x="35" y="0"/>
                    <a:pt x="30" y="3"/>
                  </a:cubicBezTo>
                  <a:cubicBezTo>
                    <a:pt x="26" y="6"/>
                    <a:pt x="30" y="9"/>
                    <a:pt x="25" y="11"/>
                  </a:cubicBezTo>
                  <a:cubicBezTo>
                    <a:pt x="20" y="13"/>
                    <a:pt x="17" y="19"/>
                    <a:pt x="14" y="23"/>
                  </a:cubicBezTo>
                  <a:cubicBezTo>
                    <a:pt x="10" y="28"/>
                    <a:pt x="9" y="22"/>
                    <a:pt x="7" y="24"/>
                  </a:cubicBezTo>
                  <a:cubicBezTo>
                    <a:pt x="4" y="25"/>
                    <a:pt x="5" y="22"/>
                    <a:pt x="0" y="22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8" name="Freeform 23"/>
            <p:cNvSpPr>
              <a:spLocks/>
            </p:cNvSpPr>
            <p:nvPr/>
          </p:nvSpPr>
          <p:spPr bwMode="auto">
            <a:xfrm>
              <a:off x="2892" y="3534"/>
              <a:ext cx="780" cy="780"/>
            </a:xfrm>
            <a:custGeom>
              <a:avLst/>
              <a:gdLst/>
              <a:ahLst/>
              <a:cxnLst>
                <a:cxn ang="0">
                  <a:pos x="102" y="1"/>
                </a:cxn>
                <a:cxn ang="0">
                  <a:pos x="112" y="2"/>
                </a:cxn>
                <a:cxn ang="0">
                  <a:pos x="118" y="3"/>
                </a:cxn>
                <a:cxn ang="0">
                  <a:pos x="123" y="39"/>
                </a:cxn>
                <a:cxn ang="0">
                  <a:pos x="114" y="43"/>
                </a:cxn>
                <a:cxn ang="0">
                  <a:pos x="121" y="53"/>
                </a:cxn>
                <a:cxn ang="0">
                  <a:pos x="124" y="47"/>
                </a:cxn>
                <a:cxn ang="0">
                  <a:pos x="130" y="47"/>
                </a:cxn>
                <a:cxn ang="0">
                  <a:pos x="115" y="79"/>
                </a:cxn>
                <a:cxn ang="0">
                  <a:pos x="102" y="99"/>
                </a:cxn>
                <a:cxn ang="0">
                  <a:pos x="83" y="117"/>
                </a:cxn>
                <a:cxn ang="0">
                  <a:pos x="73" y="120"/>
                </a:cxn>
                <a:cxn ang="0">
                  <a:pos x="67" y="122"/>
                </a:cxn>
                <a:cxn ang="0">
                  <a:pos x="56" y="122"/>
                </a:cxn>
                <a:cxn ang="0">
                  <a:pos x="47" y="121"/>
                </a:cxn>
                <a:cxn ang="0">
                  <a:pos x="41" y="125"/>
                </a:cxn>
                <a:cxn ang="0">
                  <a:pos x="34" y="126"/>
                </a:cxn>
                <a:cxn ang="0">
                  <a:pos x="28" y="129"/>
                </a:cxn>
                <a:cxn ang="0">
                  <a:pos x="24" y="129"/>
                </a:cxn>
                <a:cxn ang="0">
                  <a:pos x="22" y="126"/>
                </a:cxn>
                <a:cxn ang="0">
                  <a:pos x="19" y="123"/>
                </a:cxn>
                <a:cxn ang="0">
                  <a:pos x="16" y="124"/>
                </a:cxn>
                <a:cxn ang="0">
                  <a:pos x="15" y="120"/>
                </a:cxn>
                <a:cxn ang="0">
                  <a:pos x="12" y="113"/>
                </a:cxn>
                <a:cxn ang="0">
                  <a:pos x="12" y="108"/>
                </a:cxn>
                <a:cxn ang="0">
                  <a:pos x="11" y="92"/>
                </a:cxn>
                <a:cxn ang="0">
                  <a:pos x="0" y="65"/>
                </a:cxn>
                <a:cxn ang="0">
                  <a:pos x="5" y="60"/>
                </a:cxn>
                <a:cxn ang="0">
                  <a:pos x="10" y="68"/>
                </a:cxn>
                <a:cxn ang="0">
                  <a:pos x="19" y="68"/>
                </a:cxn>
                <a:cxn ang="0">
                  <a:pos x="28" y="64"/>
                </a:cxn>
                <a:cxn ang="0">
                  <a:pos x="28" y="26"/>
                </a:cxn>
                <a:cxn ang="0">
                  <a:pos x="34" y="42"/>
                </a:cxn>
                <a:cxn ang="0">
                  <a:pos x="35" y="48"/>
                </a:cxn>
                <a:cxn ang="0">
                  <a:pos x="45" y="44"/>
                </a:cxn>
                <a:cxn ang="0">
                  <a:pos x="59" y="34"/>
                </a:cxn>
                <a:cxn ang="0">
                  <a:pos x="74" y="29"/>
                </a:cxn>
                <a:cxn ang="0">
                  <a:pos x="83" y="18"/>
                </a:cxn>
                <a:cxn ang="0">
                  <a:pos x="92" y="8"/>
                </a:cxn>
                <a:cxn ang="0">
                  <a:pos x="102" y="1"/>
                </a:cxn>
              </a:cxnLst>
              <a:rect l="0" t="0" r="r" b="b"/>
              <a:pathLst>
                <a:path w="130" h="130">
                  <a:moveTo>
                    <a:pt x="102" y="1"/>
                  </a:moveTo>
                  <a:cubicBezTo>
                    <a:pt x="107" y="0"/>
                    <a:pt x="109" y="3"/>
                    <a:pt x="112" y="2"/>
                  </a:cubicBezTo>
                  <a:cubicBezTo>
                    <a:pt x="115" y="2"/>
                    <a:pt x="116" y="2"/>
                    <a:pt x="118" y="3"/>
                  </a:cubicBezTo>
                  <a:cubicBezTo>
                    <a:pt x="120" y="11"/>
                    <a:pt x="125" y="30"/>
                    <a:pt x="123" y="39"/>
                  </a:cubicBezTo>
                  <a:cubicBezTo>
                    <a:pt x="117" y="34"/>
                    <a:pt x="116" y="37"/>
                    <a:pt x="114" y="43"/>
                  </a:cubicBezTo>
                  <a:cubicBezTo>
                    <a:pt x="112" y="48"/>
                    <a:pt x="118" y="53"/>
                    <a:pt x="121" y="53"/>
                  </a:cubicBezTo>
                  <a:cubicBezTo>
                    <a:pt x="125" y="52"/>
                    <a:pt x="122" y="47"/>
                    <a:pt x="124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8" y="73"/>
                    <a:pt x="123" y="60"/>
                    <a:pt x="115" y="79"/>
                  </a:cubicBezTo>
                  <a:cubicBezTo>
                    <a:pt x="108" y="95"/>
                    <a:pt x="105" y="93"/>
                    <a:pt x="102" y="99"/>
                  </a:cubicBezTo>
                  <a:cubicBezTo>
                    <a:pt x="94" y="109"/>
                    <a:pt x="87" y="114"/>
                    <a:pt x="83" y="117"/>
                  </a:cubicBezTo>
                  <a:cubicBezTo>
                    <a:pt x="79" y="120"/>
                    <a:pt x="72" y="116"/>
                    <a:pt x="73" y="120"/>
                  </a:cubicBezTo>
                  <a:cubicBezTo>
                    <a:pt x="74" y="124"/>
                    <a:pt x="69" y="119"/>
                    <a:pt x="67" y="122"/>
                  </a:cubicBezTo>
                  <a:cubicBezTo>
                    <a:pt x="64" y="125"/>
                    <a:pt x="58" y="120"/>
                    <a:pt x="56" y="122"/>
                  </a:cubicBezTo>
                  <a:cubicBezTo>
                    <a:pt x="53" y="123"/>
                    <a:pt x="50" y="120"/>
                    <a:pt x="47" y="121"/>
                  </a:cubicBezTo>
                  <a:cubicBezTo>
                    <a:pt x="44" y="121"/>
                    <a:pt x="45" y="123"/>
                    <a:pt x="41" y="125"/>
                  </a:cubicBezTo>
                  <a:cubicBezTo>
                    <a:pt x="37" y="127"/>
                    <a:pt x="38" y="125"/>
                    <a:pt x="34" y="126"/>
                  </a:cubicBezTo>
                  <a:cubicBezTo>
                    <a:pt x="29" y="126"/>
                    <a:pt x="29" y="130"/>
                    <a:pt x="28" y="129"/>
                  </a:cubicBezTo>
                  <a:cubicBezTo>
                    <a:pt x="26" y="129"/>
                    <a:pt x="25" y="130"/>
                    <a:pt x="24" y="129"/>
                  </a:cubicBezTo>
                  <a:cubicBezTo>
                    <a:pt x="24" y="127"/>
                    <a:pt x="22" y="129"/>
                    <a:pt x="22" y="126"/>
                  </a:cubicBezTo>
                  <a:cubicBezTo>
                    <a:pt x="22" y="124"/>
                    <a:pt x="19" y="127"/>
                    <a:pt x="19" y="123"/>
                  </a:cubicBezTo>
                  <a:cubicBezTo>
                    <a:pt x="19" y="121"/>
                    <a:pt x="16" y="121"/>
                    <a:pt x="16" y="124"/>
                  </a:cubicBezTo>
                  <a:cubicBezTo>
                    <a:pt x="15" y="126"/>
                    <a:pt x="13" y="122"/>
                    <a:pt x="15" y="120"/>
                  </a:cubicBezTo>
                  <a:cubicBezTo>
                    <a:pt x="16" y="119"/>
                    <a:pt x="15" y="118"/>
                    <a:pt x="12" y="113"/>
                  </a:cubicBezTo>
                  <a:cubicBezTo>
                    <a:pt x="10" y="109"/>
                    <a:pt x="11" y="107"/>
                    <a:pt x="12" y="108"/>
                  </a:cubicBezTo>
                  <a:cubicBezTo>
                    <a:pt x="14" y="109"/>
                    <a:pt x="19" y="103"/>
                    <a:pt x="11" y="92"/>
                  </a:cubicBezTo>
                  <a:cubicBezTo>
                    <a:pt x="2" y="79"/>
                    <a:pt x="6" y="73"/>
                    <a:pt x="0" y="65"/>
                  </a:cubicBezTo>
                  <a:cubicBezTo>
                    <a:pt x="4" y="63"/>
                    <a:pt x="2" y="57"/>
                    <a:pt x="5" y="60"/>
                  </a:cubicBezTo>
                  <a:cubicBezTo>
                    <a:pt x="9" y="63"/>
                    <a:pt x="5" y="65"/>
                    <a:pt x="10" y="68"/>
                  </a:cubicBezTo>
                  <a:cubicBezTo>
                    <a:pt x="15" y="70"/>
                    <a:pt x="18" y="67"/>
                    <a:pt x="19" y="68"/>
                  </a:cubicBezTo>
                  <a:cubicBezTo>
                    <a:pt x="21" y="70"/>
                    <a:pt x="24" y="65"/>
                    <a:pt x="28" y="64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1" y="30"/>
                    <a:pt x="35" y="40"/>
                    <a:pt x="34" y="42"/>
                  </a:cubicBezTo>
                  <a:cubicBezTo>
                    <a:pt x="32" y="44"/>
                    <a:pt x="32" y="48"/>
                    <a:pt x="35" y="48"/>
                  </a:cubicBezTo>
                  <a:cubicBezTo>
                    <a:pt x="37" y="47"/>
                    <a:pt x="40" y="50"/>
                    <a:pt x="45" y="44"/>
                  </a:cubicBezTo>
                  <a:cubicBezTo>
                    <a:pt x="51" y="38"/>
                    <a:pt x="48" y="27"/>
                    <a:pt x="59" y="34"/>
                  </a:cubicBezTo>
                  <a:cubicBezTo>
                    <a:pt x="70" y="41"/>
                    <a:pt x="72" y="35"/>
                    <a:pt x="74" y="29"/>
                  </a:cubicBezTo>
                  <a:cubicBezTo>
                    <a:pt x="76" y="24"/>
                    <a:pt x="81" y="25"/>
                    <a:pt x="83" y="18"/>
                  </a:cubicBezTo>
                  <a:cubicBezTo>
                    <a:pt x="84" y="11"/>
                    <a:pt x="90" y="13"/>
                    <a:pt x="92" y="8"/>
                  </a:cubicBezTo>
                  <a:cubicBezTo>
                    <a:pt x="93" y="3"/>
                    <a:pt x="97" y="5"/>
                    <a:pt x="102" y="1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9" name="Freeform 24"/>
            <p:cNvSpPr>
              <a:spLocks/>
            </p:cNvSpPr>
            <p:nvPr/>
          </p:nvSpPr>
          <p:spPr bwMode="auto">
            <a:xfrm>
              <a:off x="3384" y="3912"/>
              <a:ext cx="132" cy="144"/>
            </a:xfrm>
            <a:custGeom>
              <a:avLst/>
              <a:gdLst/>
              <a:ahLst/>
              <a:cxnLst>
                <a:cxn ang="0">
                  <a:pos x="8" y="23"/>
                </a:cxn>
                <a:cxn ang="0">
                  <a:pos x="3" y="11"/>
                </a:cxn>
                <a:cxn ang="0">
                  <a:pos x="16" y="3"/>
                </a:cxn>
                <a:cxn ang="0">
                  <a:pos x="20" y="12"/>
                </a:cxn>
                <a:cxn ang="0">
                  <a:pos x="11" y="21"/>
                </a:cxn>
                <a:cxn ang="0">
                  <a:pos x="8" y="23"/>
                </a:cxn>
              </a:cxnLst>
              <a:rect l="0" t="0" r="r" b="b"/>
              <a:pathLst>
                <a:path w="22" h="24">
                  <a:moveTo>
                    <a:pt x="8" y="23"/>
                  </a:moveTo>
                  <a:cubicBezTo>
                    <a:pt x="4" y="18"/>
                    <a:pt x="0" y="15"/>
                    <a:pt x="3" y="11"/>
                  </a:cubicBezTo>
                  <a:cubicBezTo>
                    <a:pt x="7" y="6"/>
                    <a:pt x="13" y="0"/>
                    <a:pt x="16" y="3"/>
                  </a:cubicBezTo>
                  <a:cubicBezTo>
                    <a:pt x="18" y="6"/>
                    <a:pt x="22" y="6"/>
                    <a:pt x="20" y="12"/>
                  </a:cubicBezTo>
                  <a:cubicBezTo>
                    <a:pt x="18" y="18"/>
                    <a:pt x="13" y="18"/>
                    <a:pt x="11" y="21"/>
                  </a:cubicBezTo>
                  <a:cubicBezTo>
                    <a:pt x="9" y="24"/>
                    <a:pt x="9" y="24"/>
                    <a:pt x="8" y="23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0" name="Freeform 25"/>
            <p:cNvSpPr>
              <a:spLocks/>
            </p:cNvSpPr>
            <p:nvPr/>
          </p:nvSpPr>
          <p:spPr bwMode="auto">
            <a:xfrm>
              <a:off x="3564" y="3738"/>
              <a:ext cx="78" cy="114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2" y="13"/>
                </a:cxn>
                <a:cxn ang="0">
                  <a:pos x="9" y="19"/>
                </a:cxn>
                <a:cxn ang="0">
                  <a:pos x="2" y="9"/>
                </a:cxn>
                <a:cxn ang="0">
                  <a:pos x="11" y="5"/>
                </a:cxn>
              </a:cxnLst>
              <a:rect l="0" t="0" r="r" b="b"/>
              <a:pathLst>
                <a:path w="13" h="19">
                  <a:moveTo>
                    <a:pt x="11" y="5"/>
                  </a:moveTo>
                  <a:cubicBezTo>
                    <a:pt x="12" y="13"/>
                    <a:pt x="12" y="13"/>
                    <a:pt x="12" y="13"/>
                  </a:cubicBezTo>
                  <a:cubicBezTo>
                    <a:pt x="10" y="13"/>
                    <a:pt x="13" y="18"/>
                    <a:pt x="9" y="19"/>
                  </a:cubicBezTo>
                  <a:cubicBezTo>
                    <a:pt x="6" y="19"/>
                    <a:pt x="0" y="14"/>
                    <a:pt x="2" y="9"/>
                  </a:cubicBezTo>
                  <a:cubicBezTo>
                    <a:pt x="4" y="3"/>
                    <a:pt x="5" y="0"/>
                    <a:pt x="11" y="5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1" name="Freeform 26"/>
            <p:cNvSpPr>
              <a:spLocks/>
            </p:cNvSpPr>
            <p:nvPr/>
          </p:nvSpPr>
          <p:spPr bwMode="auto">
            <a:xfrm>
              <a:off x="3660" y="2790"/>
              <a:ext cx="168" cy="456"/>
            </a:xfrm>
            <a:custGeom>
              <a:avLst/>
              <a:gdLst/>
              <a:ahLst/>
              <a:cxnLst>
                <a:cxn ang="0">
                  <a:pos x="5" y="44"/>
                </a:cxn>
                <a:cxn ang="0">
                  <a:pos x="9" y="49"/>
                </a:cxn>
                <a:cxn ang="0">
                  <a:pos x="16" y="56"/>
                </a:cxn>
                <a:cxn ang="0">
                  <a:pos x="15" y="66"/>
                </a:cxn>
                <a:cxn ang="0">
                  <a:pos x="20" y="75"/>
                </a:cxn>
                <a:cxn ang="0">
                  <a:pos x="20" y="70"/>
                </a:cxn>
                <a:cxn ang="0">
                  <a:pos x="24" y="65"/>
                </a:cxn>
                <a:cxn ang="0">
                  <a:pos x="25" y="58"/>
                </a:cxn>
                <a:cxn ang="0">
                  <a:pos x="23" y="46"/>
                </a:cxn>
                <a:cxn ang="0">
                  <a:pos x="15" y="36"/>
                </a:cxn>
                <a:cxn ang="0">
                  <a:pos x="15" y="25"/>
                </a:cxn>
                <a:cxn ang="0">
                  <a:pos x="17" y="20"/>
                </a:cxn>
                <a:cxn ang="0">
                  <a:pos x="15" y="10"/>
                </a:cxn>
                <a:cxn ang="0">
                  <a:pos x="10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6" y="7"/>
                </a:cxn>
                <a:cxn ang="0">
                  <a:pos x="7" y="13"/>
                </a:cxn>
                <a:cxn ang="0">
                  <a:pos x="5" y="18"/>
                </a:cxn>
                <a:cxn ang="0">
                  <a:pos x="5" y="25"/>
                </a:cxn>
                <a:cxn ang="0">
                  <a:pos x="5" y="31"/>
                </a:cxn>
                <a:cxn ang="0">
                  <a:pos x="2" y="39"/>
                </a:cxn>
                <a:cxn ang="0">
                  <a:pos x="5" y="44"/>
                </a:cxn>
              </a:cxnLst>
              <a:rect l="0" t="0" r="r" b="b"/>
              <a:pathLst>
                <a:path w="28" h="76">
                  <a:moveTo>
                    <a:pt x="5" y="44"/>
                  </a:moveTo>
                  <a:cubicBezTo>
                    <a:pt x="6" y="47"/>
                    <a:pt x="7" y="50"/>
                    <a:pt x="9" y="49"/>
                  </a:cubicBezTo>
                  <a:cubicBezTo>
                    <a:pt x="15" y="48"/>
                    <a:pt x="16" y="50"/>
                    <a:pt x="16" y="56"/>
                  </a:cubicBezTo>
                  <a:cubicBezTo>
                    <a:pt x="15" y="62"/>
                    <a:pt x="10" y="61"/>
                    <a:pt x="15" y="66"/>
                  </a:cubicBezTo>
                  <a:cubicBezTo>
                    <a:pt x="20" y="72"/>
                    <a:pt x="19" y="74"/>
                    <a:pt x="20" y="75"/>
                  </a:cubicBezTo>
                  <a:cubicBezTo>
                    <a:pt x="21" y="76"/>
                    <a:pt x="21" y="73"/>
                    <a:pt x="20" y="70"/>
                  </a:cubicBezTo>
                  <a:cubicBezTo>
                    <a:pt x="19" y="68"/>
                    <a:pt x="22" y="65"/>
                    <a:pt x="24" y="65"/>
                  </a:cubicBezTo>
                  <a:cubicBezTo>
                    <a:pt x="26" y="65"/>
                    <a:pt x="26" y="62"/>
                    <a:pt x="25" y="58"/>
                  </a:cubicBezTo>
                  <a:cubicBezTo>
                    <a:pt x="25" y="53"/>
                    <a:pt x="28" y="51"/>
                    <a:pt x="23" y="46"/>
                  </a:cubicBezTo>
                  <a:cubicBezTo>
                    <a:pt x="18" y="40"/>
                    <a:pt x="16" y="40"/>
                    <a:pt x="15" y="36"/>
                  </a:cubicBezTo>
                  <a:cubicBezTo>
                    <a:pt x="15" y="33"/>
                    <a:pt x="13" y="27"/>
                    <a:pt x="15" y="25"/>
                  </a:cubicBezTo>
                  <a:cubicBezTo>
                    <a:pt x="17" y="22"/>
                    <a:pt x="15" y="21"/>
                    <a:pt x="17" y="20"/>
                  </a:cubicBezTo>
                  <a:cubicBezTo>
                    <a:pt x="13" y="16"/>
                    <a:pt x="16" y="15"/>
                    <a:pt x="15" y="10"/>
                  </a:cubicBezTo>
                  <a:cubicBezTo>
                    <a:pt x="13" y="6"/>
                    <a:pt x="13" y="3"/>
                    <a:pt x="10" y="2"/>
                  </a:cubicBezTo>
                  <a:cubicBezTo>
                    <a:pt x="7" y="1"/>
                    <a:pt x="5" y="1"/>
                    <a:pt x="3" y="0"/>
                  </a:cubicBezTo>
                  <a:cubicBezTo>
                    <a:pt x="3" y="3"/>
                    <a:pt x="3" y="1"/>
                    <a:pt x="5" y="3"/>
                  </a:cubicBezTo>
                  <a:cubicBezTo>
                    <a:pt x="7" y="5"/>
                    <a:pt x="4" y="5"/>
                    <a:pt x="6" y="7"/>
                  </a:cubicBezTo>
                  <a:cubicBezTo>
                    <a:pt x="8" y="10"/>
                    <a:pt x="9" y="11"/>
                    <a:pt x="7" y="13"/>
                  </a:cubicBezTo>
                  <a:cubicBezTo>
                    <a:pt x="4" y="15"/>
                    <a:pt x="7" y="16"/>
                    <a:pt x="5" y="18"/>
                  </a:cubicBezTo>
                  <a:cubicBezTo>
                    <a:pt x="4" y="21"/>
                    <a:pt x="6" y="21"/>
                    <a:pt x="5" y="25"/>
                  </a:cubicBezTo>
                  <a:cubicBezTo>
                    <a:pt x="5" y="28"/>
                    <a:pt x="9" y="31"/>
                    <a:pt x="5" y="31"/>
                  </a:cubicBezTo>
                  <a:cubicBezTo>
                    <a:pt x="0" y="31"/>
                    <a:pt x="4" y="37"/>
                    <a:pt x="2" y="39"/>
                  </a:cubicBezTo>
                  <a:cubicBezTo>
                    <a:pt x="0" y="42"/>
                    <a:pt x="3" y="43"/>
                    <a:pt x="5" y="44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2" name="Freeform 27"/>
            <p:cNvSpPr>
              <a:spLocks/>
            </p:cNvSpPr>
            <p:nvPr/>
          </p:nvSpPr>
          <p:spPr bwMode="auto">
            <a:xfrm>
              <a:off x="2730" y="876"/>
              <a:ext cx="528" cy="948"/>
            </a:xfrm>
            <a:custGeom>
              <a:avLst/>
              <a:gdLst/>
              <a:ahLst/>
              <a:cxnLst>
                <a:cxn ang="0">
                  <a:pos x="19" y="156"/>
                </a:cxn>
                <a:cxn ang="0">
                  <a:pos x="26" y="154"/>
                </a:cxn>
                <a:cxn ang="0">
                  <a:pos x="32" y="155"/>
                </a:cxn>
                <a:cxn ang="0">
                  <a:pos x="46" y="149"/>
                </a:cxn>
                <a:cxn ang="0">
                  <a:pos x="46" y="143"/>
                </a:cxn>
                <a:cxn ang="0">
                  <a:pos x="63" y="136"/>
                </a:cxn>
                <a:cxn ang="0">
                  <a:pos x="68" y="128"/>
                </a:cxn>
                <a:cxn ang="0">
                  <a:pos x="78" y="124"/>
                </a:cxn>
                <a:cxn ang="0">
                  <a:pos x="75" y="116"/>
                </a:cxn>
                <a:cxn ang="0">
                  <a:pos x="74" y="108"/>
                </a:cxn>
                <a:cxn ang="0">
                  <a:pos x="70" y="106"/>
                </a:cxn>
                <a:cxn ang="0">
                  <a:pos x="72" y="98"/>
                </a:cxn>
                <a:cxn ang="0">
                  <a:pos x="74" y="91"/>
                </a:cxn>
                <a:cxn ang="0">
                  <a:pos x="76" y="86"/>
                </a:cxn>
                <a:cxn ang="0">
                  <a:pos x="78" y="81"/>
                </a:cxn>
                <a:cxn ang="0">
                  <a:pos x="85" y="77"/>
                </a:cxn>
                <a:cxn ang="0">
                  <a:pos x="86" y="75"/>
                </a:cxn>
                <a:cxn ang="0">
                  <a:pos x="86" y="40"/>
                </a:cxn>
                <a:cxn ang="0">
                  <a:pos x="24" y="1"/>
                </a:cxn>
                <a:cxn ang="0">
                  <a:pos x="15" y="5"/>
                </a:cxn>
                <a:cxn ang="0">
                  <a:pos x="20" y="27"/>
                </a:cxn>
                <a:cxn ang="0">
                  <a:pos x="20" y="43"/>
                </a:cxn>
                <a:cxn ang="0">
                  <a:pos x="18" y="68"/>
                </a:cxn>
                <a:cxn ang="0">
                  <a:pos x="4" y="97"/>
                </a:cxn>
                <a:cxn ang="0">
                  <a:pos x="8" y="103"/>
                </a:cxn>
                <a:cxn ang="0">
                  <a:pos x="13" y="106"/>
                </a:cxn>
                <a:cxn ang="0">
                  <a:pos x="15" y="112"/>
                </a:cxn>
                <a:cxn ang="0">
                  <a:pos x="20" y="132"/>
                </a:cxn>
                <a:cxn ang="0">
                  <a:pos x="11" y="133"/>
                </a:cxn>
                <a:cxn ang="0">
                  <a:pos x="8" y="138"/>
                </a:cxn>
                <a:cxn ang="0">
                  <a:pos x="18" y="150"/>
                </a:cxn>
                <a:cxn ang="0">
                  <a:pos x="19" y="156"/>
                </a:cxn>
              </a:cxnLst>
              <a:rect l="0" t="0" r="r" b="b"/>
              <a:pathLst>
                <a:path w="88" h="158">
                  <a:moveTo>
                    <a:pt x="19" y="156"/>
                  </a:moveTo>
                  <a:cubicBezTo>
                    <a:pt x="22" y="158"/>
                    <a:pt x="24" y="156"/>
                    <a:pt x="26" y="154"/>
                  </a:cubicBezTo>
                  <a:cubicBezTo>
                    <a:pt x="28" y="152"/>
                    <a:pt x="28" y="158"/>
                    <a:pt x="32" y="155"/>
                  </a:cubicBezTo>
                  <a:cubicBezTo>
                    <a:pt x="37" y="150"/>
                    <a:pt x="43" y="154"/>
                    <a:pt x="46" y="149"/>
                  </a:cubicBezTo>
                  <a:cubicBezTo>
                    <a:pt x="49" y="144"/>
                    <a:pt x="45" y="144"/>
                    <a:pt x="46" y="143"/>
                  </a:cubicBezTo>
                  <a:cubicBezTo>
                    <a:pt x="48" y="141"/>
                    <a:pt x="58" y="143"/>
                    <a:pt x="63" y="136"/>
                  </a:cubicBezTo>
                  <a:cubicBezTo>
                    <a:pt x="68" y="129"/>
                    <a:pt x="69" y="131"/>
                    <a:pt x="68" y="128"/>
                  </a:cubicBezTo>
                  <a:cubicBezTo>
                    <a:pt x="68" y="125"/>
                    <a:pt x="76" y="122"/>
                    <a:pt x="78" y="124"/>
                  </a:cubicBezTo>
                  <a:cubicBezTo>
                    <a:pt x="80" y="117"/>
                    <a:pt x="75" y="120"/>
                    <a:pt x="75" y="116"/>
                  </a:cubicBezTo>
                  <a:cubicBezTo>
                    <a:pt x="76" y="112"/>
                    <a:pt x="74" y="114"/>
                    <a:pt x="74" y="108"/>
                  </a:cubicBezTo>
                  <a:cubicBezTo>
                    <a:pt x="74" y="104"/>
                    <a:pt x="71" y="108"/>
                    <a:pt x="70" y="106"/>
                  </a:cubicBezTo>
                  <a:cubicBezTo>
                    <a:pt x="68" y="103"/>
                    <a:pt x="75" y="103"/>
                    <a:pt x="72" y="98"/>
                  </a:cubicBezTo>
                  <a:cubicBezTo>
                    <a:pt x="70" y="93"/>
                    <a:pt x="76" y="95"/>
                    <a:pt x="74" y="91"/>
                  </a:cubicBezTo>
                  <a:cubicBezTo>
                    <a:pt x="73" y="86"/>
                    <a:pt x="76" y="90"/>
                    <a:pt x="76" y="86"/>
                  </a:cubicBezTo>
                  <a:cubicBezTo>
                    <a:pt x="76" y="83"/>
                    <a:pt x="79" y="85"/>
                    <a:pt x="78" y="81"/>
                  </a:cubicBezTo>
                  <a:cubicBezTo>
                    <a:pt x="78" y="76"/>
                    <a:pt x="81" y="77"/>
                    <a:pt x="85" y="77"/>
                  </a:cubicBezTo>
                  <a:cubicBezTo>
                    <a:pt x="88" y="78"/>
                    <a:pt x="86" y="76"/>
                    <a:pt x="86" y="75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46" y="13"/>
                    <a:pt x="24" y="1"/>
                  </a:cubicBezTo>
                  <a:cubicBezTo>
                    <a:pt x="23" y="0"/>
                    <a:pt x="18" y="3"/>
                    <a:pt x="15" y="5"/>
                  </a:cubicBezTo>
                  <a:cubicBezTo>
                    <a:pt x="19" y="15"/>
                    <a:pt x="14" y="17"/>
                    <a:pt x="20" y="27"/>
                  </a:cubicBezTo>
                  <a:cubicBezTo>
                    <a:pt x="25" y="36"/>
                    <a:pt x="20" y="32"/>
                    <a:pt x="20" y="43"/>
                  </a:cubicBezTo>
                  <a:cubicBezTo>
                    <a:pt x="20" y="53"/>
                    <a:pt x="20" y="67"/>
                    <a:pt x="18" y="68"/>
                  </a:cubicBezTo>
                  <a:cubicBezTo>
                    <a:pt x="16" y="69"/>
                    <a:pt x="0" y="87"/>
                    <a:pt x="4" y="97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17" y="103"/>
                    <a:pt x="9" y="104"/>
                    <a:pt x="13" y="106"/>
                  </a:cubicBezTo>
                  <a:cubicBezTo>
                    <a:pt x="15" y="107"/>
                    <a:pt x="13" y="111"/>
                    <a:pt x="15" y="112"/>
                  </a:cubicBezTo>
                  <a:cubicBezTo>
                    <a:pt x="18" y="114"/>
                    <a:pt x="12" y="127"/>
                    <a:pt x="20" y="132"/>
                  </a:cubicBezTo>
                  <a:cubicBezTo>
                    <a:pt x="16" y="134"/>
                    <a:pt x="13" y="133"/>
                    <a:pt x="11" y="133"/>
                  </a:cubicBezTo>
                  <a:cubicBezTo>
                    <a:pt x="8" y="132"/>
                    <a:pt x="6" y="136"/>
                    <a:pt x="8" y="138"/>
                  </a:cubicBezTo>
                  <a:cubicBezTo>
                    <a:pt x="15" y="146"/>
                    <a:pt x="17" y="144"/>
                    <a:pt x="18" y="150"/>
                  </a:cubicBezTo>
                  <a:cubicBezTo>
                    <a:pt x="19" y="155"/>
                    <a:pt x="20" y="153"/>
                    <a:pt x="19" y="156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3" name="Freeform 28"/>
            <p:cNvSpPr>
              <a:spLocks/>
            </p:cNvSpPr>
            <p:nvPr/>
          </p:nvSpPr>
          <p:spPr bwMode="auto">
            <a:xfrm>
              <a:off x="2106" y="876"/>
              <a:ext cx="774" cy="696"/>
            </a:xfrm>
            <a:custGeom>
              <a:avLst/>
              <a:gdLst/>
              <a:ahLst/>
              <a:cxnLst>
                <a:cxn ang="0">
                  <a:pos x="34" y="43"/>
                </a:cxn>
                <a:cxn ang="0">
                  <a:pos x="33" y="71"/>
                </a:cxn>
                <a:cxn ang="0">
                  <a:pos x="30" y="78"/>
                </a:cxn>
                <a:cxn ang="0">
                  <a:pos x="27" y="80"/>
                </a:cxn>
                <a:cxn ang="0">
                  <a:pos x="15" y="81"/>
                </a:cxn>
                <a:cxn ang="0">
                  <a:pos x="2" y="85"/>
                </a:cxn>
                <a:cxn ang="0">
                  <a:pos x="4" y="94"/>
                </a:cxn>
                <a:cxn ang="0">
                  <a:pos x="7" y="98"/>
                </a:cxn>
                <a:cxn ang="0">
                  <a:pos x="9" y="100"/>
                </a:cxn>
                <a:cxn ang="0">
                  <a:pos x="9" y="103"/>
                </a:cxn>
                <a:cxn ang="0">
                  <a:pos x="15" y="107"/>
                </a:cxn>
                <a:cxn ang="0">
                  <a:pos x="17" y="110"/>
                </a:cxn>
                <a:cxn ang="0">
                  <a:pos x="19" y="114"/>
                </a:cxn>
                <a:cxn ang="0">
                  <a:pos x="20" y="111"/>
                </a:cxn>
                <a:cxn ang="0">
                  <a:pos x="24" y="111"/>
                </a:cxn>
                <a:cxn ang="0">
                  <a:pos x="29" y="116"/>
                </a:cxn>
                <a:cxn ang="0">
                  <a:pos x="31" y="107"/>
                </a:cxn>
                <a:cxn ang="0">
                  <a:pos x="34" y="99"/>
                </a:cxn>
                <a:cxn ang="0">
                  <a:pos x="40" y="97"/>
                </a:cxn>
                <a:cxn ang="0">
                  <a:pos x="45" y="95"/>
                </a:cxn>
                <a:cxn ang="0">
                  <a:pos x="53" y="100"/>
                </a:cxn>
                <a:cxn ang="0">
                  <a:pos x="63" y="100"/>
                </a:cxn>
                <a:cxn ang="0">
                  <a:pos x="73" y="105"/>
                </a:cxn>
                <a:cxn ang="0">
                  <a:pos x="85" y="100"/>
                </a:cxn>
                <a:cxn ang="0">
                  <a:pos x="100" y="102"/>
                </a:cxn>
                <a:cxn ang="0">
                  <a:pos x="108" y="97"/>
                </a:cxn>
                <a:cxn ang="0">
                  <a:pos x="122" y="68"/>
                </a:cxn>
                <a:cxn ang="0">
                  <a:pos x="124" y="43"/>
                </a:cxn>
                <a:cxn ang="0">
                  <a:pos x="124" y="27"/>
                </a:cxn>
                <a:cxn ang="0">
                  <a:pos x="119" y="5"/>
                </a:cxn>
                <a:cxn ang="0">
                  <a:pos x="111" y="7"/>
                </a:cxn>
                <a:cxn ang="0">
                  <a:pos x="95" y="0"/>
                </a:cxn>
                <a:cxn ang="0">
                  <a:pos x="60" y="26"/>
                </a:cxn>
                <a:cxn ang="0">
                  <a:pos x="34" y="43"/>
                </a:cxn>
              </a:cxnLst>
              <a:rect l="0" t="0" r="r" b="b"/>
              <a:pathLst>
                <a:path w="129" h="116">
                  <a:moveTo>
                    <a:pt x="34" y="43"/>
                  </a:moveTo>
                  <a:cubicBezTo>
                    <a:pt x="34" y="43"/>
                    <a:pt x="35" y="69"/>
                    <a:pt x="33" y="71"/>
                  </a:cubicBezTo>
                  <a:cubicBezTo>
                    <a:pt x="31" y="73"/>
                    <a:pt x="32" y="77"/>
                    <a:pt x="30" y="78"/>
                  </a:cubicBezTo>
                  <a:cubicBezTo>
                    <a:pt x="27" y="78"/>
                    <a:pt x="29" y="81"/>
                    <a:pt x="27" y="80"/>
                  </a:cubicBezTo>
                  <a:cubicBezTo>
                    <a:pt x="25" y="79"/>
                    <a:pt x="24" y="81"/>
                    <a:pt x="15" y="81"/>
                  </a:cubicBezTo>
                  <a:cubicBezTo>
                    <a:pt x="7" y="81"/>
                    <a:pt x="12" y="85"/>
                    <a:pt x="2" y="85"/>
                  </a:cubicBezTo>
                  <a:cubicBezTo>
                    <a:pt x="0" y="91"/>
                    <a:pt x="3" y="88"/>
                    <a:pt x="4" y="94"/>
                  </a:cubicBezTo>
                  <a:cubicBezTo>
                    <a:pt x="4" y="98"/>
                    <a:pt x="5" y="96"/>
                    <a:pt x="7" y="98"/>
                  </a:cubicBezTo>
                  <a:cubicBezTo>
                    <a:pt x="10" y="99"/>
                    <a:pt x="11" y="100"/>
                    <a:pt x="9" y="100"/>
                  </a:cubicBezTo>
                  <a:cubicBezTo>
                    <a:pt x="8" y="100"/>
                    <a:pt x="8" y="103"/>
                    <a:pt x="9" y="103"/>
                  </a:cubicBezTo>
                  <a:cubicBezTo>
                    <a:pt x="10" y="104"/>
                    <a:pt x="14" y="109"/>
                    <a:pt x="15" y="107"/>
                  </a:cubicBezTo>
                  <a:cubicBezTo>
                    <a:pt x="17" y="104"/>
                    <a:pt x="20" y="109"/>
                    <a:pt x="17" y="110"/>
                  </a:cubicBezTo>
                  <a:cubicBezTo>
                    <a:pt x="16" y="110"/>
                    <a:pt x="18" y="112"/>
                    <a:pt x="19" y="114"/>
                  </a:cubicBezTo>
                  <a:cubicBezTo>
                    <a:pt x="20" y="112"/>
                    <a:pt x="18" y="111"/>
                    <a:pt x="20" y="111"/>
                  </a:cubicBezTo>
                  <a:cubicBezTo>
                    <a:pt x="23" y="111"/>
                    <a:pt x="22" y="108"/>
                    <a:pt x="24" y="111"/>
                  </a:cubicBezTo>
                  <a:cubicBezTo>
                    <a:pt x="27" y="114"/>
                    <a:pt x="26" y="114"/>
                    <a:pt x="29" y="116"/>
                  </a:cubicBezTo>
                  <a:cubicBezTo>
                    <a:pt x="30" y="113"/>
                    <a:pt x="28" y="109"/>
                    <a:pt x="31" y="107"/>
                  </a:cubicBezTo>
                  <a:cubicBezTo>
                    <a:pt x="34" y="104"/>
                    <a:pt x="31" y="101"/>
                    <a:pt x="34" y="99"/>
                  </a:cubicBezTo>
                  <a:cubicBezTo>
                    <a:pt x="36" y="97"/>
                    <a:pt x="37" y="96"/>
                    <a:pt x="40" y="97"/>
                  </a:cubicBezTo>
                  <a:cubicBezTo>
                    <a:pt x="44" y="97"/>
                    <a:pt x="42" y="94"/>
                    <a:pt x="45" y="95"/>
                  </a:cubicBezTo>
                  <a:cubicBezTo>
                    <a:pt x="49" y="97"/>
                    <a:pt x="51" y="95"/>
                    <a:pt x="53" y="100"/>
                  </a:cubicBezTo>
                  <a:cubicBezTo>
                    <a:pt x="56" y="107"/>
                    <a:pt x="60" y="100"/>
                    <a:pt x="63" y="100"/>
                  </a:cubicBezTo>
                  <a:cubicBezTo>
                    <a:pt x="66" y="100"/>
                    <a:pt x="67" y="104"/>
                    <a:pt x="73" y="105"/>
                  </a:cubicBezTo>
                  <a:cubicBezTo>
                    <a:pt x="79" y="106"/>
                    <a:pt x="77" y="101"/>
                    <a:pt x="85" y="100"/>
                  </a:cubicBezTo>
                  <a:cubicBezTo>
                    <a:pt x="93" y="98"/>
                    <a:pt x="98" y="106"/>
                    <a:pt x="100" y="102"/>
                  </a:cubicBezTo>
                  <a:cubicBezTo>
                    <a:pt x="102" y="97"/>
                    <a:pt x="103" y="99"/>
                    <a:pt x="108" y="97"/>
                  </a:cubicBezTo>
                  <a:cubicBezTo>
                    <a:pt x="104" y="87"/>
                    <a:pt x="120" y="69"/>
                    <a:pt x="122" y="68"/>
                  </a:cubicBezTo>
                  <a:cubicBezTo>
                    <a:pt x="124" y="67"/>
                    <a:pt x="124" y="53"/>
                    <a:pt x="124" y="43"/>
                  </a:cubicBezTo>
                  <a:cubicBezTo>
                    <a:pt x="124" y="32"/>
                    <a:pt x="129" y="36"/>
                    <a:pt x="124" y="27"/>
                  </a:cubicBezTo>
                  <a:cubicBezTo>
                    <a:pt x="118" y="17"/>
                    <a:pt x="123" y="15"/>
                    <a:pt x="119" y="5"/>
                  </a:cubicBezTo>
                  <a:cubicBezTo>
                    <a:pt x="113" y="9"/>
                    <a:pt x="114" y="10"/>
                    <a:pt x="111" y="7"/>
                  </a:cubicBezTo>
                  <a:cubicBezTo>
                    <a:pt x="107" y="1"/>
                    <a:pt x="99" y="3"/>
                    <a:pt x="95" y="0"/>
                  </a:cubicBezTo>
                  <a:cubicBezTo>
                    <a:pt x="91" y="3"/>
                    <a:pt x="69" y="19"/>
                    <a:pt x="60" y="26"/>
                  </a:cubicBezTo>
                  <a:cubicBezTo>
                    <a:pt x="51" y="32"/>
                    <a:pt x="54" y="42"/>
                    <a:pt x="34" y="43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4" name="Freeform 29"/>
            <p:cNvSpPr>
              <a:spLocks/>
            </p:cNvSpPr>
            <p:nvPr/>
          </p:nvSpPr>
          <p:spPr bwMode="auto">
            <a:xfrm>
              <a:off x="1518" y="786"/>
              <a:ext cx="798" cy="894"/>
            </a:xfrm>
            <a:custGeom>
              <a:avLst/>
              <a:gdLst/>
              <a:ahLst/>
              <a:cxnLst>
                <a:cxn ang="0">
                  <a:pos x="100" y="100"/>
                </a:cxn>
                <a:cxn ang="0">
                  <a:pos x="113" y="96"/>
                </a:cxn>
                <a:cxn ang="0">
                  <a:pos x="125" y="95"/>
                </a:cxn>
                <a:cxn ang="0">
                  <a:pos x="128" y="93"/>
                </a:cxn>
                <a:cxn ang="0">
                  <a:pos x="131" y="86"/>
                </a:cxn>
                <a:cxn ang="0">
                  <a:pos x="132" y="58"/>
                </a:cxn>
                <a:cxn ang="0">
                  <a:pos x="123" y="57"/>
                </a:cxn>
                <a:cxn ang="0">
                  <a:pos x="120" y="50"/>
                </a:cxn>
                <a:cxn ang="0">
                  <a:pos x="115" y="48"/>
                </a:cxn>
                <a:cxn ang="0">
                  <a:pos x="109" y="43"/>
                </a:cxn>
                <a:cxn ang="0">
                  <a:pos x="106" y="38"/>
                </a:cxn>
                <a:cxn ang="0">
                  <a:pos x="60" y="0"/>
                </a:cxn>
                <a:cxn ang="0">
                  <a:pos x="46" y="0"/>
                </a:cxn>
                <a:cxn ang="0">
                  <a:pos x="54" y="83"/>
                </a:cxn>
                <a:cxn ang="0">
                  <a:pos x="55" y="94"/>
                </a:cxn>
                <a:cxn ang="0">
                  <a:pos x="26" y="94"/>
                </a:cxn>
                <a:cxn ang="0">
                  <a:pos x="23" y="94"/>
                </a:cxn>
                <a:cxn ang="0">
                  <a:pos x="15" y="95"/>
                </a:cxn>
                <a:cxn ang="0">
                  <a:pos x="11" y="97"/>
                </a:cxn>
                <a:cxn ang="0">
                  <a:pos x="5" y="95"/>
                </a:cxn>
                <a:cxn ang="0">
                  <a:pos x="1" y="102"/>
                </a:cxn>
                <a:cxn ang="0">
                  <a:pos x="3" y="108"/>
                </a:cxn>
                <a:cxn ang="0">
                  <a:pos x="3" y="114"/>
                </a:cxn>
                <a:cxn ang="0">
                  <a:pos x="8" y="118"/>
                </a:cxn>
                <a:cxn ang="0">
                  <a:pos x="8" y="124"/>
                </a:cxn>
                <a:cxn ang="0">
                  <a:pos x="10" y="127"/>
                </a:cxn>
                <a:cxn ang="0">
                  <a:pos x="13" y="128"/>
                </a:cxn>
                <a:cxn ang="0">
                  <a:pos x="19" y="127"/>
                </a:cxn>
                <a:cxn ang="0">
                  <a:pos x="23" y="126"/>
                </a:cxn>
                <a:cxn ang="0">
                  <a:pos x="26" y="124"/>
                </a:cxn>
                <a:cxn ang="0">
                  <a:pos x="28" y="128"/>
                </a:cxn>
                <a:cxn ang="0">
                  <a:pos x="29" y="132"/>
                </a:cxn>
                <a:cxn ang="0">
                  <a:pos x="31" y="135"/>
                </a:cxn>
                <a:cxn ang="0">
                  <a:pos x="30" y="138"/>
                </a:cxn>
                <a:cxn ang="0">
                  <a:pos x="32" y="141"/>
                </a:cxn>
                <a:cxn ang="0">
                  <a:pos x="35" y="146"/>
                </a:cxn>
                <a:cxn ang="0">
                  <a:pos x="44" y="144"/>
                </a:cxn>
                <a:cxn ang="0">
                  <a:pos x="49" y="143"/>
                </a:cxn>
                <a:cxn ang="0">
                  <a:pos x="54" y="143"/>
                </a:cxn>
                <a:cxn ang="0">
                  <a:pos x="56" y="137"/>
                </a:cxn>
                <a:cxn ang="0">
                  <a:pos x="56" y="130"/>
                </a:cxn>
                <a:cxn ang="0">
                  <a:pos x="62" y="126"/>
                </a:cxn>
                <a:cxn ang="0">
                  <a:pos x="63" y="122"/>
                </a:cxn>
                <a:cxn ang="0">
                  <a:pos x="65" y="119"/>
                </a:cxn>
                <a:cxn ang="0">
                  <a:pos x="66" y="114"/>
                </a:cxn>
                <a:cxn ang="0">
                  <a:pos x="69" y="116"/>
                </a:cxn>
                <a:cxn ang="0">
                  <a:pos x="72" y="113"/>
                </a:cxn>
                <a:cxn ang="0">
                  <a:pos x="76" y="111"/>
                </a:cxn>
                <a:cxn ang="0">
                  <a:pos x="81" y="107"/>
                </a:cxn>
                <a:cxn ang="0">
                  <a:pos x="85" y="102"/>
                </a:cxn>
                <a:cxn ang="0">
                  <a:pos x="94" y="98"/>
                </a:cxn>
                <a:cxn ang="0">
                  <a:pos x="98" y="99"/>
                </a:cxn>
                <a:cxn ang="0">
                  <a:pos x="100" y="100"/>
                </a:cxn>
              </a:cxnLst>
              <a:rect l="0" t="0" r="r" b="b"/>
              <a:pathLst>
                <a:path w="133" h="149">
                  <a:moveTo>
                    <a:pt x="100" y="100"/>
                  </a:moveTo>
                  <a:cubicBezTo>
                    <a:pt x="110" y="100"/>
                    <a:pt x="105" y="96"/>
                    <a:pt x="113" y="96"/>
                  </a:cubicBezTo>
                  <a:cubicBezTo>
                    <a:pt x="122" y="96"/>
                    <a:pt x="123" y="94"/>
                    <a:pt x="125" y="95"/>
                  </a:cubicBezTo>
                  <a:cubicBezTo>
                    <a:pt x="127" y="96"/>
                    <a:pt x="125" y="93"/>
                    <a:pt x="128" y="93"/>
                  </a:cubicBezTo>
                  <a:cubicBezTo>
                    <a:pt x="130" y="92"/>
                    <a:pt x="129" y="88"/>
                    <a:pt x="131" y="86"/>
                  </a:cubicBezTo>
                  <a:cubicBezTo>
                    <a:pt x="133" y="84"/>
                    <a:pt x="132" y="58"/>
                    <a:pt x="132" y="58"/>
                  </a:cubicBezTo>
                  <a:cubicBezTo>
                    <a:pt x="123" y="62"/>
                    <a:pt x="122" y="59"/>
                    <a:pt x="123" y="57"/>
                  </a:cubicBezTo>
                  <a:cubicBezTo>
                    <a:pt x="125" y="56"/>
                    <a:pt x="126" y="50"/>
                    <a:pt x="120" y="50"/>
                  </a:cubicBezTo>
                  <a:cubicBezTo>
                    <a:pt x="115" y="50"/>
                    <a:pt x="118" y="47"/>
                    <a:pt x="115" y="48"/>
                  </a:cubicBezTo>
                  <a:cubicBezTo>
                    <a:pt x="112" y="49"/>
                    <a:pt x="112" y="45"/>
                    <a:pt x="109" y="43"/>
                  </a:cubicBezTo>
                  <a:cubicBezTo>
                    <a:pt x="106" y="42"/>
                    <a:pt x="110" y="41"/>
                    <a:pt x="106" y="38"/>
                  </a:cubicBezTo>
                  <a:cubicBezTo>
                    <a:pt x="105" y="37"/>
                    <a:pt x="60" y="0"/>
                    <a:pt x="6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53" y="79"/>
                    <a:pt x="54" y="83"/>
                  </a:cubicBezTo>
                  <a:cubicBezTo>
                    <a:pt x="54" y="88"/>
                    <a:pt x="58" y="81"/>
                    <a:pt x="55" y="94"/>
                  </a:cubicBezTo>
                  <a:cubicBezTo>
                    <a:pt x="55" y="94"/>
                    <a:pt x="30" y="94"/>
                    <a:pt x="26" y="94"/>
                  </a:cubicBezTo>
                  <a:cubicBezTo>
                    <a:pt x="23" y="94"/>
                    <a:pt x="24" y="91"/>
                    <a:pt x="23" y="94"/>
                  </a:cubicBezTo>
                  <a:cubicBezTo>
                    <a:pt x="23" y="96"/>
                    <a:pt x="19" y="95"/>
                    <a:pt x="15" y="95"/>
                  </a:cubicBezTo>
                  <a:cubicBezTo>
                    <a:pt x="10" y="94"/>
                    <a:pt x="13" y="101"/>
                    <a:pt x="11" y="97"/>
                  </a:cubicBezTo>
                  <a:cubicBezTo>
                    <a:pt x="9" y="94"/>
                    <a:pt x="7" y="90"/>
                    <a:pt x="5" y="95"/>
                  </a:cubicBezTo>
                  <a:cubicBezTo>
                    <a:pt x="2" y="100"/>
                    <a:pt x="8" y="100"/>
                    <a:pt x="1" y="102"/>
                  </a:cubicBezTo>
                  <a:cubicBezTo>
                    <a:pt x="0" y="106"/>
                    <a:pt x="3" y="104"/>
                    <a:pt x="3" y="108"/>
                  </a:cubicBezTo>
                  <a:cubicBezTo>
                    <a:pt x="4" y="113"/>
                    <a:pt x="1" y="110"/>
                    <a:pt x="3" y="114"/>
                  </a:cubicBezTo>
                  <a:cubicBezTo>
                    <a:pt x="5" y="117"/>
                    <a:pt x="5" y="112"/>
                    <a:pt x="8" y="118"/>
                  </a:cubicBezTo>
                  <a:cubicBezTo>
                    <a:pt x="9" y="120"/>
                    <a:pt x="7" y="121"/>
                    <a:pt x="8" y="124"/>
                  </a:cubicBezTo>
                  <a:cubicBezTo>
                    <a:pt x="7" y="128"/>
                    <a:pt x="10" y="130"/>
                    <a:pt x="10" y="127"/>
                  </a:cubicBezTo>
                  <a:cubicBezTo>
                    <a:pt x="11" y="125"/>
                    <a:pt x="11" y="126"/>
                    <a:pt x="13" y="128"/>
                  </a:cubicBezTo>
                  <a:cubicBezTo>
                    <a:pt x="14" y="131"/>
                    <a:pt x="14" y="124"/>
                    <a:pt x="19" y="127"/>
                  </a:cubicBezTo>
                  <a:cubicBezTo>
                    <a:pt x="23" y="129"/>
                    <a:pt x="21" y="126"/>
                    <a:pt x="23" y="126"/>
                  </a:cubicBezTo>
                  <a:cubicBezTo>
                    <a:pt x="26" y="125"/>
                    <a:pt x="22" y="122"/>
                    <a:pt x="26" y="124"/>
                  </a:cubicBezTo>
                  <a:cubicBezTo>
                    <a:pt x="28" y="125"/>
                    <a:pt x="27" y="127"/>
                    <a:pt x="28" y="128"/>
                  </a:cubicBezTo>
                  <a:cubicBezTo>
                    <a:pt x="29" y="129"/>
                    <a:pt x="27" y="132"/>
                    <a:pt x="29" y="132"/>
                  </a:cubicBezTo>
                  <a:cubicBezTo>
                    <a:pt x="30" y="132"/>
                    <a:pt x="33" y="135"/>
                    <a:pt x="31" y="135"/>
                  </a:cubicBezTo>
                  <a:cubicBezTo>
                    <a:pt x="29" y="135"/>
                    <a:pt x="28" y="140"/>
                    <a:pt x="30" y="138"/>
                  </a:cubicBezTo>
                  <a:cubicBezTo>
                    <a:pt x="32" y="136"/>
                    <a:pt x="33" y="137"/>
                    <a:pt x="32" y="141"/>
                  </a:cubicBezTo>
                  <a:cubicBezTo>
                    <a:pt x="32" y="145"/>
                    <a:pt x="34" y="141"/>
                    <a:pt x="35" y="146"/>
                  </a:cubicBezTo>
                  <a:cubicBezTo>
                    <a:pt x="41" y="139"/>
                    <a:pt x="40" y="149"/>
                    <a:pt x="44" y="144"/>
                  </a:cubicBezTo>
                  <a:cubicBezTo>
                    <a:pt x="47" y="140"/>
                    <a:pt x="49" y="138"/>
                    <a:pt x="49" y="143"/>
                  </a:cubicBezTo>
                  <a:cubicBezTo>
                    <a:pt x="49" y="149"/>
                    <a:pt x="51" y="143"/>
                    <a:pt x="54" y="143"/>
                  </a:cubicBezTo>
                  <a:cubicBezTo>
                    <a:pt x="56" y="138"/>
                    <a:pt x="53" y="138"/>
                    <a:pt x="56" y="137"/>
                  </a:cubicBezTo>
                  <a:cubicBezTo>
                    <a:pt x="57" y="136"/>
                    <a:pt x="57" y="132"/>
                    <a:pt x="56" y="130"/>
                  </a:cubicBezTo>
                  <a:cubicBezTo>
                    <a:pt x="54" y="128"/>
                    <a:pt x="61" y="130"/>
                    <a:pt x="62" y="126"/>
                  </a:cubicBezTo>
                  <a:cubicBezTo>
                    <a:pt x="64" y="123"/>
                    <a:pt x="64" y="124"/>
                    <a:pt x="63" y="122"/>
                  </a:cubicBezTo>
                  <a:cubicBezTo>
                    <a:pt x="62" y="120"/>
                    <a:pt x="67" y="122"/>
                    <a:pt x="65" y="119"/>
                  </a:cubicBezTo>
                  <a:cubicBezTo>
                    <a:pt x="64" y="117"/>
                    <a:pt x="65" y="116"/>
                    <a:pt x="66" y="114"/>
                  </a:cubicBezTo>
                  <a:cubicBezTo>
                    <a:pt x="68" y="113"/>
                    <a:pt x="66" y="115"/>
                    <a:pt x="69" y="116"/>
                  </a:cubicBezTo>
                  <a:cubicBezTo>
                    <a:pt x="72" y="117"/>
                    <a:pt x="72" y="115"/>
                    <a:pt x="72" y="113"/>
                  </a:cubicBezTo>
                  <a:cubicBezTo>
                    <a:pt x="72" y="109"/>
                    <a:pt x="75" y="115"/>
                    <a:pt x="76" y="111"/>
                  </a:cubicBezTo>
                  <a:cubicBezTo>
                    <a:pt x="76" y="107"/>
                    <a:pt x="78" y="106"/>
                    <a:pt x="81" y="107"/>
                  </a:cubicBezTo>
                  <a:cubicBezTo>
                    <a:pt x="83" y="108"/>
                    <a:pt x="81" y="103"/>
                    <a:pt x="85" y="102"/>
                  </a:cubicBezTo>
                  <a:cubicBezTo>
                    <a:pt x="94" y="100"/>
                    <a:pt x="92" y="97"/>
                    <a:pt x="94" y="98"/>
                  </a:cubicBezTo>
                  <a:cubicBezTo>
                    <a:pt x="96" y="100"/>
                    <a:pt x="95" y="97"/>
                    <a:pt x="98" y="99"/>
                  </a:cubicBezTo>
                  <a:cubicBezTo>
                    <a:pt x="99" y="99"/>
                    <a:pt x="99" y="100"/>
                    <a:pt x="100" y="100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5" name="Freeform 30"/>
            <p:cNvSpPr>
              <a:spLocks/>
            </p:cNvSpPr>
            <p:nvPr/>
          </p:nvSpPr>
          <p:spPr bwMode="auto">
            <a:xfrm>
              <a:off x="1290" y="648"/>
              <a:ext cx="588" cy="750"/>
            </a:xfrm>
            <a:custGeom>
              <a:avLst/>
              <a:gdLst/>
              <a:ahLst/>
              <a:cxnLst>
                <a:cxn ang="0">
                  <a:pos x="5" y="110"/>
                </a:cxn>
                <a:cxn ang="0">
                  <a:pos x="20" y="106"/>
                </a:cxn>
                <a:cxn ang="0">
                  <a:pos x="29" y="112"/>
                </a:cxn>
                <a:cxn ang="0">
                  <a:pos x="39" y="125"/>
                </a:cxn>
                <a:cxn ang="0">
                  <a:pos x="43" y="118"/>
                </a:cxn>
                <a:cxn ang="0">
                  <a:pos x="49" y="120"/>
                </a:cxn>
                <a:cxn ang="0">
                  <a:pos x="53" y="118"/>
                </a:cxn>
                <a:cxn ang="0">
                  <a:pos x="61" y="117"/>
                </a:cxn>
                <a:cxn ang="0">
                  <a:pos x="64" y="117"/>
                </a:cxn>
                <a:cxn ang="0">
                  <a:pos x="93" y="117"/>
                </a:cxn>
                <a:cxn ang="0">
                  <a:pos x="92" y="106"/>
                </a:cxn>
                <a:cxn ang="0">
                  <a:pos x="84" y="23"/>
                </a:cxn>
                <a:cxn ang="0">
                  <a:pos x="98" y="23"/>
                </a:cxn>
                <a:cxn ang="0">
                  <a:pos x="67" y="0"/>
                </a:cxn>
                <a:cxn ang="0">
                  <a:pos x="67" y="13"/>
                </a:cxn>
                <a:cxn ang="0">
                  <a:pos x="41" y="13"/>
                </a:cxn>
                <a:cxn ang="0">
                  <a:pos x="41" y="39"/>
                </a:cxn>
                <a:cxn ang="0">
                  <a:pos x="33" y="60"/>
                </a:cxn>
                <a:cxn ang="0">
                  <a:pos x="3" y="60"/>
                </a:cxn>
                <a:cxn ang="0">
                  <a:pos x="1" y="65"/>
                </a:cxn>
                <a:cxn ang="0">
                  <a:pos x="3" y="62"/>
                </a:cxn>
                <a:cxn ang="0">
                  <a:pos x="5" y="67"/>
                </a:cxn>
                <a:cxn ang="0">
                  <a:pos x="7" y="74"/>
                </a:cxn>
                <a:cxn ang="0">
                  <a:pos x="6" y="80"/>
                </a:cxn>
                <a:cxn ang="0">
                  <a:pos x="8" y="99"/>
                </a:cxn>
                <a:cxn ang="0">
                  <a:pos x="5" y="110"/>
                </a:cxn>
              </a:cxnLst>
              <a:rect l="0" t="0" r="r" b="b"/>
              <a:pathLst>
                <a:path w="98" h="125">
                  <a:moveTo>
                    <a:pt x="5" y="110"/>
                  </a:moveTo>
                  <a:cubicBezTo>
                    <a:pt x="6" y="106"/>
                    <a:pt x="17" y="107"/>
                    <a:pt x="20" y="106"/>
                  </a:cubicBezTo>
                  <a:cubicBezTo>
                    <a:pt x="24" y="106"/>
                    <a:pt x="27" y="110"/>
                    <a:pt x="29" y="112"/>
                  </a:cubicBezTo>
                  <a:cubicBezTo>
                    <a:pt x="31" y="113"/>
                    <a:pt x="36" y="123"/>
                    <a:pt x="39" y="125"/>
                  </a:cubicBezTo>
                  <a:cubicBezTo>
                    <a:pt x="46" y="123"/>
                    <a:pt x="40" y="123"/>
                    <a:pt x="43" y="118"/>
                  </a:cubicBezTo>
                  <a:cubicBezTo>
                    <a:pt x="45" y="113"/>
                    <a:pt x="47" y="117"/>
                    <a:pt x="49" y="120"/>
                  </a:cubicBezTo>
                  <a:cubicBezTo>
                    <a:pt x="51" y="124"/>
                    <a:pt x="48" y="117"/>
                    <a:pt x="53" y="118"/>
                  </a:cubicBezTo>
                  <a:cubicBezTo>
                    <a:pt x="57" y="118"/>
                    <a:pt x="61" y="119"/>
                    <a:pt x="61" y="117"/>
                  </a:cubicBezTo>
                  <a:cubicBezTo>
                    <a:pt x="62" y="114"/>
                    <a:pt x="61" y="117"/>
                    <a:pt x="64" y="117"/>
                  </a:cubicBezTo>
                  <a:cubicBezTo>
                    <a:pt x="68" y="117"/>
                    <a:pt x="93" y="117"/>
                    <a:pt x="93" y="117"/>
                  </a:cubicBezTo>
                  <a:cubicBezTo>
                    <a:pt x="96" y="104"/>
                    <a:pt x="92" y="111"/>
                    <a:pt x="92" y="106"/>
                  </a:cubicBezTo>
                  <a:cubicBezTo>
                    <a:pt x="91" y="102"/>
                    <a:pt x="84" y="23"/>
                    <a:pt x="84" y="23"/>
                  </a:cubicBezTo>
                  <a:cubicBezTo>
                    <a:pt x="98" y="23"/>
                    <a:pt x="98" y="23"/>
                    <a:pt x="98" y="2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32" y="43"/>
                    <a:pt x="31" y="41"/>
                    <a:pt x="33" y="60"/>
                  </a:cubicBezTo>
                  <a:cubicBezTo>
                    <a:pt x="33" y="60"/>
                    <a:pt x="4" y="60"/>
                    <a:pt x="3" y="60"/>
                  </a:cubicBezTo>
                  <a:cubicBezTo>
                    <a:pt x="2" y="60"/>
                    <a:pt x="0" y="63"/>
                    <a:pt x="1" y="65"/>
                  </a:cubicBezTo>
                  <a:cubicBezTo>
                    <a:pt x="2" y="65"/>
                    <a:pt x="1" y="62"/>
                    <a:pt x="3" y="62"/>
                  </a:cubicBezTo>
                  <a:cubicBezTo>
                    <a:pt x="4" y="63"/>
                    <a:pt x="3" y="68"/>
                    <a:pt x="5" y="67"/>
                  </a:cubicBezTo>
                  <a:cubicBezTo>
                    <a:pt x="6" y="66"/>
                    <a:pt x="7" y="70"/>
                    <a:pt x="7" y="74"/>
                  </a:cubicBezTo>
                  <a:cubicBezTo>
                    <a:pt x="7" y="78"/>
                    <a:pt x="3" y="79"/>
                    <a:pt x="6" y="80"/>
                  </a:cubicBezTo>
                  <a:cubicBezTo>
                    <a:pt x="8" y="81"/>
                    <a:pt x="11" y="92"/>
                    <a:pt x="8" y="99"/>
                  </a:cubicBezTo>
                  <a:cubicBezTo>
                    <a:pt x="6" y="106"/>
                    <a:pt x="5" y="106"/>
                    <a:pt x="5" y="110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6" name="Freeform 31"/>
            <p:cNvSpPr>
              <a:spLocks/>
            </p:cNvSpPr>
            <p:nvPr/>
          </p:nvSpPr>
          <p:spPr bwMode="auto">
            <a:xfrm>
              <a:off x="2238" y="1440"/>
              <a:ext cx="576" cy="564"/>
            </a:xfrm>
            <a:custGeom>
              <a:avLst/>
              <a:gdLst/>
              <a:ahLst/>
              <a:cxnLst>
                <a:cxn ang="0">
                  <a:pos x="90" y="9"/>
                </a:cxn>
                <a:cxn ang="0">
                  <a:pos x="94" y="21"/>
                </a:cxn>
                <a:cxn ang="0">
                  <a:pos x="85" y="37"/>
                </a:cxn>
                <a:cxn ang="0">
                  <a:pos x="78" y="52"/>
                </a:cxn>
                <a:cxn ang="0">
                  <a:pos x="71" y="69"/>
                </a:cxn>
                <a:cxn ang="0">
                  <a:pos x="65" y="69"/>
                </a:cxn>
                <a:cxn ang="0">
                  <a:pos x="56" y="71"/>
                </a:cxn>
                <a:cxn ang="0">
                  <a:pos x="50" y="77"/>
                </a:cxn>
                <a:cxn ang="0">
                  <a:pos x="46" y="89"/>
                </a:cxn>
                <a:cxn ang="0">
                  <a:pos x="43" y="87"/>
                </a:cxn>
                <a:cxn ang="0">
                  <a:pos x="36" y="91"/>
                </a:cxn>
                <a:cxn ang="0">
                  <a:pos x="33" y="93"/>
                </a:cxn>
                <a:cxn ang="0">
                  <a:pos x="27" y="93"/>
                </a:cxn>
                <a:cxn ang="0">
                  <a:pos x="18" y="79"/>
                </a:cxn>
                <a:cxn ang="0">
                  <a:pos x="9" y="73"/>
                </a:cxn>
                <a:cxn ang="0">
                  <a:pos x="5" y="73"/>
                </a:cxn>
                <a:cxn ang="0">
                  <a:pos x="0" y="74"/>
                </a:cxn>
                <a:cxn ang="0">
                  <a:pos x="0" y="53"/>
                </a:cxn>
                <a:cxn ang="0">
                  <a:pos x="3" y="45"/>
                </a:cxn>
                <a:cxn ang="0">
                  <a:pos x="8" y="35"/>
                </a:cxn>
                <a:cxn ang="0">
                  <a:pos x="7" y="22"/>
                </a:cxn>
                <a:cxn ang="0">
                  <a:pos x="9" y="13"/>
                </a:cxn>
                <a:cxn ang="0">
                  <a:pos x="12" y="5"/>
                </a:cxn>
                <a:cxn ang="0">
                  <a:pos x="18" y="3"/>
                </a:cxn>
                <a:cxn ang="0">
                  <a:pos x="23" y="1"/>
                </a:cxn>
                <a:cxn ang="0">
                  <a:pos x="31" y="6"/>
                </a:cxn>
                <a:cxn ang="0">
                  <a:pos x="41" y="6"/>
                </a:cxn>
                <a:cxn ang="0">
                  <a:pos x="51" y="11"/>
                </a:cxn>
                <a:cxn ang="0">
                  <a:pos x="63" y="6"/>
                </a:cxn>
                <a:cxn ang="0">
                  <a:pos x="78" y="8"/>
                </a:cxn>
                <a:cxn ang="0">
                  <a:pos x="86" y="3"/>
                </a:cxn>
                <a:cxn ang="0">
                  <a:pos x="90" y="9"/>
                </a:cxn>
              </a:cxnLst>
              <a:rect l="0" t="0" r="r" b="b"/>
              <a:pathLst>
                <a:path w="96" h="94">
                  <a:moveTo>
                    <a:pt x="90" y="9"/>
                  </a:moveTo>
                  <a:cubicBezTo>
                    <a:pt x="89" y="20"/>
                    <a:pt x="96" y="12"/>
                    <a:pt x="94" y="21"/>
                  </a:cubicBezTo>
                  <a:cubicBezTo>
                    <a:pt x="92" y="30"/>
                    <a:pt x="89" y="23"/>
                    <a:pt x="85" y="37"/>
                  </a:cubicBezTo>
                  <a:cubicBezTo>
                    <a:pt x="80" y="51"/>
                    <a:pt x="81" y="51"/>
                    <a:pt x="78" y="52"/>
                  </a:cubicBezTo>
                  <a:cubicBezTo>
                    <a:pt x="75" y="54"/>
                    <a:pt x="74" y="64"/>
                    <a:pt x="71" y="69"/>
                  </a:cubicBezTo>
                  <a:cubicBezTo>
                    <a:pt x="68" y="73"/>
                    <a:pt x="68" y="74"/>
                    <a:pt x="65" y="69"/>
                  </a:cubicBezTo>
                  <a:cubicBezTo>
                    <a:pt x="61" y="65"/>
                    <a:pt x="57" y="67"/>
                    <a:pt x="56" y="71"/>
                  </a:cubicBezTo>
                  <a:cubicBezTo>
                    <a:pt x="55" y="74"/>
                    <a:pt x="53" y="72"/>
                    <a:pt x="50" y="77"/>
                  </a:cubicBezTo>
                  <a:cubicBezTo>
                    <a:pt x="47" y="81"/>
                    <a:pt x="49" y="83"/>
                    <a:pt x="46" y="89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8" y="93"/>
                    <a:pt x="37" y="92"/>
                    <a:pt x="36" y="91"/>
                  </a:cubicBezTo>
                  <a:cubicBezTo>
                    <a:pt x="33" y="89"/>
                    <a:pt x="37" y="92"/>
                    <a:pt x="33" y="93"/>
                  </a:cubicBezTo>
                  <a:cubicBezTo>
                    <a:pt x="30" y="94"/>
                    <a:pt x="30" y="93"/>
                    <a:pt x="27" y="93"/>
                  </a:cubicBezTo>
                  <a:cubicBezTo>
                    <a:pt x="22" y="93"/>
                    <a:pt x="20" y="82"/>
                    <a:pt x="18" y="79"/>
                  </a:cubicBezTo>
                  <a:cubicBezTo>
                    <a:pt x="15" y="73"/>
                    <a:pt x="12" y="73"/>
                    <a:pt x="9" y="73"/>
                  </a:cubicBezTo>
                  <a:cubicBezTo>
                    <a:pt x="5" y="73"/>
                    <a:pt x="6" y="71"/>
                    <a:pt x="5" y="73"/>
                  </a:cubicBezTo>
                  <a:cubicBezTo>
                    <a:pt x="4" y="74"/>
                    <a:pt x="3" y="73"/>
                    <a:pt x="0" y="74"/>
                  </a:cubicBezTo>
                  <a:cubicBezTo>
                    <a:pt x="1" y="65"/>
                    <a:pt x="0" y="61"/>
                    <a:pt x="0" y="53"/>
                  </a:cubicBezTo>
                  <a:cubicBezTo>
                    <a:pt x="0" y="45"/>
                    <a:pt x="2" y="50"/>
                    <a:pt x="3" y="45"/>
                  </a:cubicBezTo>
                  <a:cubicBezTo>
                    <a:pt x="4" y="40"/>
                    <a:pt x="5" y="42"/>
                    <a:pt x="8" y="35"/>
                  </a:cubicBezTo>
                  <a:cubicBezTo>
                    <a:pt x="11" y="28"/>
                    <a:pt x="5" y="27"/>
                    <a:pt x="7" y="22"/>
                  </a:cubicBezTo>
                  <a:cubicBezTo>
                    <a:pt x="8" y="19"/>
                    <a:pt x="6" y="15"/>
                    <a:pt x="9" y="13"/>
                  </a:cubicBezTo>
                  <a:cubicBezTo>
                    <a:pt x="12" y="10"/>
                    <a:pt x="9" y="7"/>
                    <a:pt x="12" y="5"/>
                  </a:cubicBezTo>
                  <a:cubicBezTo>
                    <a:pt x="14" y="3"/>
                    <a:pt x="15" y="2"/>
                    <a:pt x="18" y="3"/>
                  </a:cubicBezTo>
                  <a:cubicBezTo>
                    <a:pt x="22" y="3"/>
                    <a:pt x="20" y="0"/>
                    <a:pt x="23" y="1"/>
                  </a:cubicBezTo>
                  <a:cubicBezTo>
                    <a:pt x="27" y="3"/>
                    <a:pt x="29" y="1"/>
                    <a:pt x="31" y="6"/>
                  </a:cubicBezTo>
                  <a:cubicBezTo>
                    <a:pt x="34" y="13"/>
                    <a:pt x="38" y="6"/>
                    <a:pt x="41" y="6"/>
                  </a:cubicBezTo>
                  <a:cubicBezTo>
                    <a:pt x="44" y="6"/>
                    <a:pt x="45" y="10"/>
                    <a:pt x="51" y="11"/>
                  </a:cubicBezTo>
                  <a:cubicBezTo>
                    <a:pt x="57" y="12"/>
                    <a:pt x="55" y="7"/>
                    <a:pt x="63" y="6"/>
                  </a:cubicBezTo>
                  <a:cubicBezTo>
                    <a:pt x="71" y="4"/>
                    <a:pt x="76" y="12"/>
                    <a:pt x="78" y="8"/>
                  </a:cubicBezTo>
                  <a:cubicBezTo>
                    <a:pt x="80" y="3"/>
                    <a:pt x="81" y="5"/>
                    <a:pt x="86" y="3"/>
                  </a:cubicBezTo>
                  <a:lnTo>
                    <a:pt x="90" y="9"/>
                  </a:ln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7" name="Freeform 32"/>
            <p:cNvSpPr>
              <a:spLocks/>
            </p:cNvSpPr>
            <p:nvPr/>
          </p:nvSpPr>
          <p:spPr bwMode="auto">
            <a:xfrm>
              <a:off x="2790" y="1608"/>
              <a:ext cx="624" cy="510"/>
            </a:xfrm>
            <a:custGeom>
              <a:avLst/>
              <a:gdLst/>
              <a:ahLst/>
              <a:cxnLst>
                <a:cxn ang="0">
                  <a:pos x="104" y="59"/>
                </a:cxn>
                <a:cxn ang="0">
                  <a:pos x="100" y="58"/>
                </a:cxn>
                <a:cxn ang="0">
                  <a:pos x="87" y="57"/>
                </a:cxn>
                <a:cxn ang="0">
                  <a:pos x="77" y="60"/>
                </a:cxn>
                <a:cxn ang="0">
                  <a:pos x="66" y="63"/>
                </a:cxn>
                <a:cxn ang="0">
                  <a:pos x="51" y="64"/>
                </a:cxn>
                <a:cxn ang="0">
                  <a:pos x="43" y="58"/>
                </a:cxn>
                <a:cxn ang="0">
                  <a:pos x="35" y="64"/>
                </a:cxn>
                <a:cxn ang="0">
                  <a:pos x="34" y="73"/>
                </a:cxn>
                <a:cxn ang="0">
                  <a:pos x="27" y="72"/>
                </a:cxn>
                <a:cxn ang="0">
                  <a:pos x="20" y="72"/>
                </a:cxn>
                <a:cxn ang="0">
                  <a:pos x="15" y="85"/>
                </a:cxn>
                <a:cxn ang="0">
                  <a:pos x="7" y="71"/>
                </a:cxn>
                <a:cxn ang="0">
                  <a:pos x="5" y="64"/>
                </a:cxn>
                <a:cxn ang="0">
                  <a:pos x="2" y="53"/>
                </a:cxn>
                <a:cxn ang="0">
                  <a:pos x="2" y="47"/>
                </a:cxn>
                <a:cxn ang="0">
                  <a:pos x="9" y="34"/>
                </a:cxn>
                <a:cxn ang="0">
                  <a:pos x="16" y="32"/>
                </a:cxn>
                <a:cxn ang="0">
                  <a:pos x="22" y="33"/>
                </a:cxn>
                <a:cxn ang="0">
                  <a:pos x="36" y="27"/>
                </a:cxn>
                <a:cxn ang="0">
                  <a:pos x="36" y="21"/>
                </a:cxn>
                <a:cxn ang="0">
                  <a:pos x="53" y="14"/>
                </a:cxn>
                <a:cxn ang="0">
                  <a:pos x="58" y="6"/>
                </a:cxn>
                <a:cxn ang="0">
                  <a:pos x="68" y="2"/>
                </a:cxn>
                <a:cxn ang="0">
                  <a:pos x="74" y="17"/>
                </a:cxn>
                <a:cxn ang="0">
                  <a:pos x="78" y="25"/>
                </a:cxn>
                <a:cxn ang="0">
                  <a:pos x="85" y="30"/>
                </a:cxn>
                <a:cxn ang="0">
                  <a:pos x="89" y="37"/>
                </a:cxn>
                <a:cxn ang="0">
                  <a:pos x="96" y="44"/>
                </a:cxn>
                <a:cxn ang="0">
                  <a:pos x="100" y="50"/>
                </a:cxn>
                <a:cxn ang="0">
                  <a:pos x="104" y="59"/>
                </a:cxn>
              </a:cxnLst>
              <a:rect l="0" t="0" r="r" b="b"/>
              <a:pathLst>
                <a:path w="104" h="85">
                  <a:moveTo>
                    <a:pt x="104" y="59"/>
                  </a:moveTo>
                  <a:cubicBezTo>
                    <a:pt x="103" y="58"/>
                    <a:pt x="101" y="56"/>
                    <a:pt x="100" y="58"/>
                  </a:cubicBezTo>
                  <a:cubicBezTo>
                    <a:pt x="97" y="61"/>
                    <a:pt x="91" y="52"/>
                    <a:pt x="87" y="57"/>
                  </a:cubicBezTo>
                  <a:cubicBezTo>
                    <a:pt x="83" y="62"/>
                    <a:pt x="84" y="56"/>
                    <a:pt x="77" y="60"/>
                  </a:cubicBezTo>
                  <a:cubicBezTo>
                    <a:pt x="68" y="65"/>
                    <a:pt x="69" y="56"/>
                    <a:pt x="66" y="63"/>
                  </a:cubicBezTo>
                  <a:cubicBezTo>
                    <a:pt x="63" y="71"/>
                    <a:pt x="60" y="65"/>
                    <a:pt x="51" y="64"/>
                  </a:cubicBezTo>
                  <a:cubicBezTo>
                    <a:pt x="47" y="64"/>
                    <a:pt x="50" y="61"/>
                    <a:pt x="43" y="58"/>
                  </a:cubicBezTo>
                  <a:cubicBezTo>
                    <a:pt x="36" y="55"/>
                    <a:pt x="37" y="63"/>
                    <a:pt x="35" y="64"/>
                  </a:cubicBezTo>
                  <a:cubicBezTo>
                    <a:pt x="32" y="66"/>
                    <a:pt x="34" y="68"/>
                    <a:pt x="34" y="73"/>
                  </a:cubicBezTo>
                  <a:cubicBezTo>
                    <a:pt x="32" y="70"/>
                    <a:pt x="31" y="75"/>
                    <a:pt x="27" y="72"/>
                  </a:cubicBezTo>
                  <a:cubicBezTo>
                    <a:pt x="24" y="70"/>
                    <a:pt x="24" y="73"/>
                    <a:pt x="20" y="72"/>
                  </a:cubicBezTo>
                  <a:cubicBezTo>
                    <a:pt x="16" y="71"/>
                    <a:pt x="18" y="80"/>
                    <a:pt x="15" y="85"/>
                  </a:cubicBezTo>
                  <a:cubicBezTo>
                    <a:pt x="14" y="74"/>
                    <a:pt x="10" y="74"/>
                    <a:pt x="7" y="71"/>
                  </a:cubicBezTo>
                  <a:cubicBezTo>
                    <a:pt x="4" y="68"/>
                    <a:pt x="7" y="65"/>
                    <a:pt x="5" y="64"/>
                  </a:cubicBezTo>
                  <a:cubicBezTo>
                    <a:pt x="3" y="62"/>
                    <a:pt x="1" y="58"/>
                    <a:pt x="2" y="53"/>
                  </a:cubicBezTo>
                  <a:cubicBezTo>
                    <a:pt x="3" y="47"/>
                    <a:pt x="0" y="49"/>
                    <a:pt x="2" y="47"/>
                  </a:cubicBezTo>
                  <a:cubicBezTo>
                    <a:pt x="4" y="46"/>
                    <a:pt x="6" y="40"/>
                    <a:pt x="9" y="34"/>
                  </a:cubicBezTo>
                  <a:cubicBezTo>
                    <a:pt x="12" y="36"/>
                    <a:pt x="14" y="34"/>
                    <a:pt x="16" y="32"/>
                  </a:cubicBezTo>
                  <a:cubicBezTo>
                    <a:pt x="18" y="30"/>
                    <a:pt x="18" y="36"/>
                    <a:pt x="22" y="33"/>
                  </a:cubicBezTo>
                  <a:cubicBezTo>
                    <a:pt x="27" y="28"/>
                    <a:pt x="33" y="32"/>
                    <a:pt x="36" y="27"/>
                  </a:cubicBezTo>
                  <a:cubicBezTo>
                    <a:pt x="39" y="22"/>
                    <a:pt x="35" y="22"/>
                    <a:pt x="36" y="21"/>
                  </a:cubicBezTo>
                  <a:cubicBezTo>
                    <a:pt x="38" y="19"/>
                    <a:pt x="48" y="21"/>
                    <a:pt x="53" y="14"/>
                  </a:cubicBezTo>
                  <a:cubicBezTo>
                    <a:pt x="58" y="7"/>
                    <a:pt x="59" y="9"/>
                    <a:pt x="58" y="6"/>
                  </a:cubicBezTo>
                  <a:cubicBezTo>
                    <a:pt x="58" y="3"/>
                    <a:pt x="66" y="0"/>
                    <a:pt x="68" y="2"/>
                  </a:cubicBezTo>
                  <a:cubicBezTo>
                    <a:pt x="72" y="7"/>
                    <a:pt x="75" y="11"/>
                    <a:pt x="74" y="17"/>
                  </a:cubicBezTo>
                  <a:cubicBezTo>
                    <a:pt x="71" y="27"/>
                    <a:pt x="80" y="21"/>
                    <a:pt x="78" y="25"/>
                  </a:cubicBezTo>
                  <a:cubicBezTo>
                    <a:pt x="77" y="29"/>
                    <a:pt x="82" y="26"/>
                    <a:pt x="85" y="30"/>
                  </a:cubicBezTo>
                  <a:cubicBezTo>
                    <a:pt x="89" y="34"/>
                    <a:pt x="83" y="33"/>
                    <a:pt x="89" y="37"/>
                  </a:cubicBezTo>
                  <a:cubicBezTo>
                    <a:pt x="95" y="41"/>
                    <a:pt x="96" y="42"/>
                    <a:pt x="96" y="44"/>
                  </a:cubicBezTo>
                  <a:cubicBezTo>
                    <a:pt x="95" y="47"/>
                    <a:pt x="97" y="48"/>
                    <a:pt x="100" y="50"/>
                  </a:cubicBezTo>
                  <a:cubicBezTo>
                    <a:pt x="103" y="51"/>
                    <a:pt x="102" y="55"/>
                    <a:pt x="104" y="59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8" name="Freeform 33"/>
            <p:cNvSpPr>
              <a:spLocks/>
            </p:cNvSpPr>
            <p:nvPr/>
          </p:nvSpPr>
          <p:spPr bwMode="auto">
            <a:xfrm>
              <a:off x="2514" y="1494"/>
              <a:ext cx="366" cy="666"/>
            </a:xfrm>
            <a:custGeom>
              <a:avLst/>
              <a:gdLst/>
              <a:ahLst/>
              <a:cxnLst>
                <a:cxn ang="0">
                  <a:pos x="38" y="105"/>
                </a:cxn>
                <a:cxn ang="0">
                  <a:pos x="49" y="105"/>
                </a:cxn>
                <a:cxn ang="0">
                  <a:pos x="55" y="107"/>
                </a:cxn>
                <a:cxn ang="0">
                  <a:pos x="60" y="110"/>
                </a:cxn>
                <a:cxn ang="0">
                  <a:pos x="61" y="104"/>
                </a:cxn>
                <a:cxn ang="0">
                  <a:pos x="53" y="90"/>
                </a:cxn>
                <a:cxn ang="0">
                  <a:pos x="51" y="83"/>
                </a:cxn>
                <a:cxn ang="0">
                  <a:pos x="48" y="72"/>
                </a:cxn>
                <a:cxn ang="0">
                  <a:pos x="48" y="66"/>
                </a:cxn>
                <a:cxn ang="0">
                  <a:pos x="55" y="53"/>
                </a:cxn>
                <a:cxn ang="0">
                  <a:pos x="54" y="47"/>
                </a:cxn>
                <a:cxn ang="0">
                  <a:pos x="44" y="35"/>
                </a:cxn>
                <a:cxn ang="0">
                  <a:pos x="47" y="30"/>
                </a:cxn>
                <a:cxn ang="0">
                  <a:pos x="56" y="29"/>
                </a:cxn>
                <a:cxn ang="0">
                  <a:pos x="51" y="9"/>
                </a:cxn>
                <a:cxn ang="0">
                  <a:pos x="49" y="3"/>
                </a:cxn>
                <a:cxn ang="0">
                  <a:pos x="44" y="0"/>
                </a:cxn>
                <a:cxn ang="0">
                  <a:pos x="48" y="12"/>
                </a:cxn>
                <a:cxn ang="0">
                  <a:pos x="39" y="28"/>
                </a:cxn>
                <a:cxn ang="0">
                  <a:pos x="32" y="43"/>
                </a:cxn>
                <a:cxn ang="0">
                  <a:pos x="25" y="60"/>
                </a:cxn>
                <a:cxn ang="0">
                  <a:pos x="19" y="60"/>
                </a:cxn>
                <a:cxn ang="0">
                  <a:pos x="10" y="62"/>
                </a:cxn>
                <a:cxn ang="0">
                  <a:pos x="4" y="68"/>
                </a:cxn>
                <a:cxn ang="0">
                  <a:pos x="0" y="80"/>
                </a:cxn>
                <a:cxn ang="0">
                  <a:pos x="3" y="83"/>
                </a:cxn>
                <a:cxn ang="0">
                  <a:pos x="5" y="87"/>
                </a:cxn>
                <a:cxn ang="0">
                  <a:pos x="9" y="87"/>
                </a:cxn>
                <a:cxn ang="0">
                  <a:pos x="9" y="90"/>
                </a:cxn>
                <a:cxn ang="0">
                  <a:pos x="10" y="93"/>
                </a:cxn>
                <a:cxn ang="0">
                  <a:pos x="10" y="103"/>
                </a:cxn>
                <a:cxn ang="0">
                  <a:pos x="22" y="105"/>
                </a:cxn>
                <a:cxn ang="0">
                  <a:pos x="31" y="104"/>
                </a:cxn>
                <a:cxn ang="0">
                  <a:pos x="38" y="105"/>
                </a:cxn>
              </a:cxnLst>
              <a:rect l="0" t="0" r="r" b="b"/>
              <a:pathLst>
                <a:path w="61" h="111">
                  <a:moveTo>
                    <a:pt x="38" y="105"/>
                  </a:moveTo>
                  <a:cubicBezTo>
                    <a:pt x="49" y="105"/>
                    <a:pt x="49" y="105"/>
                    <a:pt x="49" y="105"/>
                  </a:cubicBezTo>
                  <a:cubicBezTo>
                    <a:pt x="49" y="105"/>
                    <a:pt x="52" y="106"/>
                    <a:pt x="55" y="107"/>
                  </a:cubicBezTo>
                  <a:cubicBezTo>
                    <a:pt x="58" y="107"/>
                    <a:pt x="59" y="111"/>
                    <a:pt x="60" y="110"/>
                  </a:cubicBezTo>
                  <a:cubicBezTo>
                    <a:pt x="61" y="109"/>
                    <a:pt x="59" y="106"/>
                    <a:pt x="61" y="104"/>
                  </a:cubicBezTo>
                  <a:cubicBezTo>
                    <a:pt x="60" y="93"/>
                    <a:pt x="56" y="93"/>
                    <a:pt x="53" y="90"/>
                  </a:cubicBezTo>
                  <a:cubicBezTo>
                    <a:pt x="50" y="87"/>
                    <a:pt x="53" y="84"/>
                    <a:pt x="51" y="83"/>
                  </a:cubicBezTo>
                  <a:cubicBezTo>
                    <a:pt x="49" y="81"/>
                    <a:pt x="47" y="77"/>
                    <a:pt x="48" y="72"/>
                  </a:cubicBezTo>
                  <a:cubicBezTo>
                    <a:pt x="49" y="66"/>
                    <a:pt x="46" y="68"/>
                    <a:pt x="48" y="66"/>
                  </a:cubicBezTo>
                  <a:cubicBezTo>
                    <a:pt x="50" y="65"/>
                    <a:pt x="52" y="59"/>
                    <a:pt x="55" y="53"/>
                  </a:cubicBezTo>
                  <a:cubicBezTo>
                    <a:pt x="56" y="50"/>
                    <a:pt x="55" y="52"/>
                    <a:pt x="54" y="47"/>
                  </a:cubicBezTo>
                  <a:cubicBezTo>
                    <a:pt x="53" y="41"/>
                    <a:pt x="51" y="43"/>
                    <a:pt x="44" y="35"/>
                  </a:cubicBezTo>
                  <a:cubicBezTo>
                    <a:pt x="42" y="33"/>
                    <a:pt x="44" y="29"/>
                    <a:pt x="47" y="30"/>
                  </a:cubicBezTo>
                  <a:cubicBezTo>
                    <a:pt x="49" y="30"/>
                    <a:pt x="52" y="31"/>
                    <a:pt x="56" y="29"/>
                  </a:cubicBezTo>
                  <a:cubicBezTo>
                    <a:pt x="48" y="24"/>
                    <a:pt x="54" y="11"/>
                    <a:pt x="51" y="9"/>
                  </a:cubicBezTo>
                  <a:cubicBezTo>
                    <a:pt x="49" y="8"/>
                    <a:pt x="51" y="4"/>
                    <a:pt x="49" y="3"/>
                  </a:cubicBezTo>
                  <a:cubicBezTo>
                    <a:pt x="45" y="1"/>
                    <a:pt x="53" y="0"/>
                    <a:pt x="44" y="0"/>
                  </a:cubicBezTo>
                  <a:cubicBezTo>
                    <a:pt x="43" y="11"/>
                    <a:pt x="50" y="3"/>
                    <a:pt x="48" y="12"/>
                  </a:cubicBezTo>
                  <a:cubicBezTo>
                    <a:pt x="46" y="21"/>
                    <a:pt x="43" y="14"/>
                    <a:pt x="39" y="28"/>
                  </a:cubicBezTo>
                  <a:cubicBezTo>
                    <a:pt x="34" y="42"/>
                    <a:pt x="35" y="42"/>
                    <a:pt x="32" y="43"/>
                  </a:cubicBezTo>
                  <a:cubicBezTo>
                    <a:pt x="29" y="45"/>
                    <a:pt x="28" y="55"/>
                    <a:pt x="25" y="60"/>
                  </a:cubicBezTo>
                  <a:cubicBezTo>
                    <a:pt x="22" y="64"/>
                    <a:pt x="22" y="65"/>
                    <a:pt x="19" y="60"/>
                  </a:cubicBezTo>
                  <a:cubicBezTo>
                    <a:pt x="15" y="56"/>
                    <a:pt x="11" y="58"/>
                    <a:pt x="10" y="62"/>
                  </a:cubicBezTo>
                  <a:cubicBezTo>
                    <a:pt x="9" y="65"/>
                    <a:pt x="7" y="63"/>
                    <a:pt x="4" y="68"/>
                  </a:cubicBezTo>
                  <a:cubicBezTo>
                    <a:pt x="1" y="72"/>
                    <a:pt x="3" y="74"/>
                    <a:pt x="0" y="80"/>
                  </a:cubicBezTo>
                  <a:cubicBezTo>
                    <a:pt x="0" y="86"/>
                    <a:pt x="2" y="79"/>
                    <a:pt x="3" y="83"/>
                  </a:cubicBezTo>
                  <a:cubicBezTo>
                    <a:pt x="3" y="87"/>
                    <a:pt x="3" y="86"/>
                    <a:pt x="5" y="87"/>
                  </a:cubicBezTo>
                  <a:cubicBezTo>
                    <a:pt x="8" y="89"/>
                    <a:pt x="7" y="85"/>
                    <a:pt x="9" y="87"/>
                  </a:cubicBezTo>
                  <a:cubicBezTo>
                    <a:pt x="10" y="88"/>
                    <a:pt x="7" y="89"/>
                    <a:pt x="9" y="90"/>
                  </a:cubicBezTo>
                  <a:cubicBezTo>
                    <a:pt x="10" y="92"/>
                    <a:pt x="8" y="90"/>
                    <a:pt x="10" y="93"/>
                  </a:cubicBezTo>
                  <a:cubicBezTo>
                    <a:pt x="12" y="96"/>
                    <a:pt x="10" y="99"/>
                    <a:pt x="10" y="103"/>
                  </a:cubicBezTo>
                  <a:cubicBezTo>
                    <a:pt x="13" y="106"/>
                    <a:pt x="14" y="105"/>
                    <a:pt x="22" y="105"/>
                  </a:cubicBezTo>
                  <a:cubicBezTo>
                    <a:pt x="23" y="103"/>
                    <a:pt x="23" y="104"/>
                    <a:pt x="31" y="104"/>
                  </a:cubicBezTo>
                  <a:cubicBezTo>
                    <a:pt x="40" y="104"/>
                    <a:pt x="36" y="104"/>
                    <a:pt x="38" y="105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9" name="Freeform 34"/>
            <p:cNvSpPr>
              <a:spLocks/>
            </p:cNvSpPr>
            <p:nvPr/>
          </p:nvSpPr>
          <p:spPr bwMode="auto">
            <a:xfrm>
              <a:off x="2682" y="2496"/>
              <a:ext cx="54" cy="8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5" y="1"/>
                </a:cxn>
                <a:cxn ang="0">
                  <a:pos x="9" y="3"/>
                </a:cxn>
                <a:cxn ang="0">
                  <a:pos x="5" y="5"/>
                </a:cxn>
                <a:cxn ang="0">
                  <a:pos x="1" y="14"/>
                </a:cxn>
                <a:cxn ang="0">
                  <a:pos x="1" y="11"/>
                </a:cxn>
                <a:cxn ang="0">
                  <a:pos x="0" y="7"/>
                </a:cxn>
              </a:cxnLst>
              <a:rect l="0" t="0" r="r" b="b"/>
              <a:pathLst>
                <a:path w="9" h="14">
                  <a:moveTo>
                    <a:pt x="0" y="7"/>
                  </a:moveTo>
                  <a:cubicBezTo>
                    <a:pt x="2" y="3"/>
                    <a:pt x="4" y="2"/>
                    <a:pt x="5" y="1"/>
                  </a:cubicBezTo>
                  <a:cubicBezTo>
                    <a:pt x="6" y="0"/>
                    <a:pt x="7" y="2"/>
                    <a:pt x="9" y="3"/>
                  </a:cubicBezTo>
                  <a:cubicBezTo>
                    <a:pt x="7" y="3"/>
                    <a:pt x="7" y="3"/>
                    <a:pt x="5" y="5"/>
                  </a:cubicBezTo>
                  <a:cubicBezTo>
                    <a:pt x="3" y="8"/>
                    <a:pt x="6" y="13"/>
                    <a:pt x="1" y="14"/>
                  </a:cubicBezTo>
                  <a:cubicBezTo>
                    <a:pt x="1" y="12"/>
                    <a:pt x="0" y="14"/>
                    <a:pt x="1" y="11"/>
                  </a:cubicBezTo>
                  <a:cubicBezTo>
                    <a:pt x="1" y="9"/>
                    <a:pt x="0" y="8"/>
                    <a:pt x="0" y="7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0" name="Freeform 35"/>
            <p:cNvSpPr>
              <a:spLocks/>
            </p:cNvSpPr>
            <p:nvPr/>
          </p:nvSpPr>
          <p:spPr bwMode="auto">
            <a:xfrm>
              <a:off x="2634" y="2028"/>
              <a:ext cx="366" cy="516"/>
            </a:xfrm>
            <a:custGeom>
              <a:avLst/>
              <a:gdLst/>
              <a:ahLst/>
              <a:cxnLst>
                <a:cxn ang="0">
                  <a:pos x="18" y="16"/>
                </a:cxn>
                <a:cxn ang="0">
                  <a:pos x="17" y="23"/>
                </a:cxn>
                <a:cxn ang="0">
                  <a:pos x="23" y="23"/>
                </a:cxn>
                <a:cxn ang="0">
                  <a:pos x="27" y="30"/>
                </a:cxn>
                <a:cxn ang="0">
                  <a:pos x="22" y="37"/>
                </a:cxn>
                <a:cxn ang="0">
                  <a:pos x="27" y="43"/>
                </a:cxn>
                <a:cxn ang="0">
                  <a:pos x="26" y="55"/>
                </a:cxn>
                <a:cxn ang="0">
                  <a:pos x="24" y="60"/>
                </a:cxn>
                <a:cxn ang="0">
                  <a:pos x="21" y="58"/>
                </a:cxn>
                <a:cxn ang="0">
                  <a:pos x="14" y="56"/>
                </a:cxn>
                <a:cxn ang="0">
                  <a:pos x="12" y="57"/>
                </a:cxn>
                <a:cxn ang="0">
                  <a:pos x="6" y="59"/>
                </a:cxn>
                <a:cxn ang="0">
                  <a:pos x="6" y="67"/>
                </a:cxn>
                <a:cxn ang="0">
                  <a:pos x="5" y="72"/>
                </a:cxn>
                <a:cxn ang="0">
                  <a:pos x="0" y="74"/>
                </a:cxn>
                <a:cxn ang="0">
                  <a:pos x="6" y="81"/>
                </a:cxn>
                <a:cxn ang="0">
                  <a:pos x="8" y="85"/>
                </a:cxn>
                <a:cxn ang="0">
                  <a:pos x="13" y="79"/>
                </a:cxn>
                <a:cxn ang="0">
                  <a:pos x="17" y="81"/>
                </a:cxn>
                <a:cxn ang="0">
                  <a:pos x="26" y="78"/>
                </a:cxn>
                <a:cxn ang="0">
                  <a:pos x="27" y="83"/>
                </a:cxn>
                <a:cxn ang="0">
                  <a:pos x="37" y="75"/>
                </a:cxn>
                <a:cxn ang="0">
                  <a:pos x="41" y="65"/>
                </a:cxn>
                <a:cxn ang="0">
                  <a:pos x="50" y="46"/>
                </a:cxn>
                <a:cxn ang="0">
                  <a:pos x="54" y="34"/>
                </a:cxn>
                <a:cxn ang="0">
                  <a:pos x="55" y="24"/>
                </a:cxn>
                <a:cxn ang="0">
                  <a:pos x="57" y="12"/>
                </a:cxn>
                <a:cxn ang="0">
                  <a:pos x="60" y="3"/>
                </a:cxn>
                <a:cxn ang="0">
                  <a:pos x="53" y="2"/>
                </a:cxn>
                <a:cxn ang="0">
                  <a:pos x="46" y="2"/>
                </a:cxn>
                <a:cxn ang="0">
                  <a:pos x="41" y="15"/>
                </a:cxn>
                <a:cxn ang="0">
                  <a:pos x="40" y="21"/>
                </a:cxn>
                <a:cxn ang="0">
                  <a:pos x="35" y="18"/>
                </a:cxn>
                <a:cxn ang="0">
                  <a:pos x="29" y="16"/>
                </a:cxn>
                <a:cxn ang="0">
                  <a:pos x="18" y="16"/>
                </a:cxn>
              </a:cxnLst>
              <a:rect l="0" t="0" r="r" b="b"/>
              <a:pathLst>
                <a:path w="61" h="86">
                  <a:moveTo>
                    <a:pt x="18" y="16"/>
                  </a:moveTo>
                  <a:cubicBezTo>
                    <a:pt x="18" y="19"/>
                    <a:pt x="16" y="19"/>
                    <a:pt x="17" y="23"/>
                  </a:cubicBezTo>
                  <a:cubicBezTo>
                    <a:pt x="17" y="26"/>
                    <a:pt x="21" y="23"/>
                    <a:pt x="23" y="23"/>
                  </a:cubicBezTo>
                  <a:cubicBezTo>
                    <a:pt x="26" y="23"/>
                    <a:pt x="28" y="27"/>
                    <a:pt x="27" y="30"/>
                  </a:cubicBezTo>
                  <a:cubicBezTo>
                    <a:pt x="25" y="33"/>
                    <a:pt x="24" y="28"/>
                    <a:pt x="22" y="37"/>
                  </a:cubicBezTo>
                  <a:cubicBezTo>
                    <a:pt x="21" y="41"/>
                    <a:pt x="28" y="40"/>
                    <a:pt x="27" y="43"/>
                  </a:cubicBezTo>
                  <a:cubicBezTo>
                    <a:pt x="26" y="46"/>
                    <a:pt x="28" y="52"/>
                    <a:pt x="26" y="55"/>
                  </a:cubicBezTo>
                  <a:cubicBezTo>
                    <a:pt x="24" y="59"/>
                    <a:pt x="27" y="59"/>
                    <a:pt x="24" y="60"/>
                  </a:cubicBezTo>
                  <a:cubicBezTo>
                    <a:pt x="21" y="61"/>
                    <a:pt x="23" y="55"/>
                    <a:pt x="21" y="58"/>
                  </a:cubicBezTo>
                  <a:cubicBezTo>
                    <a:pt x="19" y="61"/>
                    <a:pt x="17" y="61"/>
                    <a:pt x="14" y="56"/>
                  </a:cubicBezTo>
                  <a:cubicBezTo>
                    <a:pt x="11" y="51"/>
                    <a:pt x="11" y="54"/>
                    <a:pt x="12" y="57"/>
                  </a:cubicBezTo>
                  <a:cubicBezTo>
                    <a:pt x="12" y="60"/>
                    <a:pt x="9" y="59"/>
                    <a:pt x="6" y="59"/>
                  </a:cubicBezTo>
                  <a:cubicBezTo>
                    <a:pt x="4" y="60"/>
                    <a:pt x="4" y="65"/>
                    <a:pt x="6" y="67"/>
                  </a:cubicBezTo>
                  <a:cubicBezTo>
                    <a:pt x="7" y="69"/>
                    <a:pt x="7" y="73"/>
                    <a:pt x="5" y="72"/>
                  </a:cubicBezTo>
                  <a:cubicBezTo>
                    <a:pt x="3" y="70"/>
                    <a:pt x="3" y="71"/>
                    <a:pt x="0" y="74"/>
                  </a:cubicBezTo>
                  <a:cubicBezTo>
                    <a:pt x="4" y="78"/>
                    <a:pt x="5" y="78"/>
                    <a:pt x="6" y="81"/>
                  </a:cubicBezTo>
                  <a:cubicBezTo>
                    <a:pt x="6" y="83"/>
                    <a:pt x="7" y="84"/>
                    <a:pt x="8" y="85"/>
                  </a:cubicBezTo>
                  <a:cubicBezTo>
                    <a:pt x="10" y="81"/>
                    <a:pt x="12" y="80"/>
                    <a:pt x="13" y="79"/>
                  </a:cubicBezTo>
                  <a:cubicBezTo>
                    <a:pt x="14" y="78"/>
                    <a:pt x="15" y="80"/>
                    <a:pt x="17" y="81"/>
                  </a:cubicBezTo>
                  <a:cubicBezTo>
                    <a:pt x="20" y="86"/>
                    <a:pt x="23" y="76"/>
                    <a:pt x="26" y="78"/>
                  </a:cubicBezTo>
                  <a:cubicBezTo>
                    <a:pt x="29" y="80"/>
                    <a:pt x="24" y="82"/>
                    <a:pt x="27" y="83"/>
                  </a:cubicBezTo>
                  <a:cubicBezTo>
                    <a:pt x="32" y="85"/>
                    <a:pt x="34" y="75"/>
                    <a:pt x="37" y="75"/>
                  </a:cubicBezTo>
                  <a:cubicBezTo>
                    <a:pt x="39" y="75"/>
                    <a:pt x="43" y="69"/>
                    <a:pt x="41" y="65"/>
                  </a:cubicBezTo>
                  <a:cubicBezTo>
                    <a:pt x="38" y="59"/>
                    <a:pt x="45" y="48"/>
                    <a:pt x="50" y="46"/>
                  </a:cubicBezTo>
                  <a:cubicBezTo>
                    <a:pt x="54" y="44"/>
                    <a:pt x="51" y="40"/>
                    <a:pt x="54" y="34"/>
                  </a:cubicBezTo>
                  <a:cubicBezTo>
                    <a:pt x="57" y="29"/>
                    <a:pt x="53" y="31"/>
                    <a:pt x="55" y="24"/>
                  </a:cubicBezTo>
                  <a:cubicBezTo>
                    <a:pt x="57" y="16"/>
                    <a:pt x="54" y="17"/>
                    <a:pt x="57" y="12"/>
                  </a:cubicBezTo>
                  <a:cubicBezTo>
                    <a:pt x="60" y="7"/>
                    <a:pt x="61" y="5"/>
                    <a:pt x="60" y="3"/>
                  </a:cubicBezTo>
                  <a:cubicBezTo>
                    <a:pt x="58" y="0"/>
                    <a:pt x="57" y="5"/>
                    <a:pt x="53" y="2"/>
                  </a:cubicBezTo>
                  <a:cubicBezTo>
                    <a:pt x="50" y="0"/>
                    <a:pt x="50" y="3"/>
                    <a:pt x="46" y="2"/>
                  </a:cubicBezTo>
                  <a:cubicBezTo>
                    <a:pt x="42" y="1"/>
                    <a:pt x="44" y="10"/>
                    <a:pt x="41" y="15"/>
                  </a:cubicBezTo>
                  <a:cubicBezTo>
                    <a:pt x="39" y="17"/>
                    <a:pt x="41" y="20"/>
                    <a:pt x="40" y="21"/>
                  </a:cubicBezTo>
                  <a:cubicBezTo>
                    <a:pt x="39" y="22"/>
                    <a:pt x="38" y="18"/>
                    <a:pt x="35" y="18"/>
                  </a:cubicBezTo>
                  <a:cubicBezTo>
                    <a:pt x="32" y="17"/>
                    <a:pt x="29" y="16"/>
                    <a:pt x="29" y="16"/>
                  </a:cubicBezTo>
                  <a:lnTo>
                    <a:pt x="18" y="16"/>
                  </a:ln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1" name="Freeform 36"/>
            <p:cNvSpPr>
              <a:spLocks/>
            </p:cNvSpPr>
            <p:nvPr/>
          </p:nvSpPr>
          <p:spPr bwMode="auto">
            <a:xfrm>
              <a:off x="2514" y="2112"/>
              <a:ext cx="288" cy="360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31" y="1"/>
                </a:cxn>
                <a:cxn ang="0">
                  <a:pos x="38" y="2"/>
                </a:cxn>
                <a:cxn ang="0">
                  <a:pos x="37" y="9"/>
                </a:cxn>
                <a:cxn ang="0">
                  <a:pos x="43" y="9"/>
                </a:cxn>
                <a:cxn ang="0">
                  <a:pos x="47" y="16"/>
                </a:cxn>
                <a:cxn ang="0">
                  <a:pos x="42" y="23"/>
                </a:cxn>
                <a:cxn ang="0">
                  <a:pos x="47" y="29"/>
                </a:cxn>
                <a:cxn ang="0">
                  <a:pos x="46" y="41"/>
                </a:cxn>
                <a:cxn ang="0">
                  <a:pos x="44" y="46"/>
                </a:cxn>
                <a:cxn ang="0">
                  <a:pos x="41" y="44"/>
                </a:cxn>
                <a:cxn ang="0">
                  <a:pos x="34" y="42"/>
                </a:cxn>
                <a:cxn ang="0">
                  <a:pos x="32" y="43"/>
                </a:cxn>
                <a:cxn ang="0">
                  <a:pos x="26" y="45"/>
                </a:cxn>
                <a:cxn ang="0">
                  <a:pos x="26" y="53"/>
                </a:cxn>
                <a:cxn ang="0">
                  <a:pos x="25" y="58"/>
                </a:cxn>
                <a:cxn ang="0">
                  <a:pos x="20" y="60"/>
                </a:cxn>
                <a:cxn ang="0">
                  <a:pos x="12" y="50"/>
                </a:cxn>
                <a:cxn ang="0">
                  <a:pos x="7" y="42"/>
                </a:cxn>
                <a:cxn ang="0">
                  <a:pos x="3" y="33"/>
                </a:cxn>
                <a:cxn ang="0">
                  <a:pos x="2" y="29"/>
                </a:cxn>
                <a:cxn ang="0">
                  <a:pos x="6" y="23"/>
                </a:cxn>
                <a:cxn ang="0">
                  <a:pos x="8" y="21"/>
                </a:cxn>
                <a:cxn ang="0">
                  <a:pos x="11" y="20"/>
                </a:cxn>
                <a:cxn ang="0">
                  <a:pos x="6" y="17"/>
                </a:cxn>
                <a:cxn ang="0">
                  <a:pos x="8" y="17"/>
                </a:cxn>
                <a:cxn ang="0">
                  <a:pos x="8" y="13"/>
                </a:cxn>
                <a:cxn ang="0">
                  <a:pos x="22" y="13"/>
                </a:cxn>
                <a:cxn ang="0">
                  <a:pos x="22" y="2"/>
                </a:cxn>
              </a:cxnLst>
              <a:rect l="0" t="0" r="r" b="b"/>
              <a:pathLst>
                <a:path w="48" h="60">
                  <a:moveTo>
                    <a:pt x="22" y="2"/>
                  </a:moveTo>
                  <a:cubicBezTo>
                    <a:pt x="23" y="0"/>
                    <a:pt x="23" y="1"/>
                    <a:pt x="31" y="1"/>
                  </a:cubicBezTo>
                  <a:cubicBezTo>
                    <a:pt x="40" y="1"/>
                    <a:pt x="36" y="1"/>
                    <a:pt x="38" y="2"/>
                  </a:cubicBezTo>
                  <a:cubicBezTo>
                    <a:pt x="38" y="5"/>
                    <a:pt x="36" y="5"/>
                    <a:pt x="37" y="9"/>
                  </a:cubicBezTo>
                  <a:cubicBezTo>
                    <a:pt x="37" y="12"/>
                    <a:pt x="41" y="9"/>
                    <a:pt x="43" y="9"/>
                  </a:cubicBezTo>
                  <a:cubicBezTo>
                    <a:pt x="46" y="9"/>
                    <a:pt x="48" y="13"/>
                    <a:pt x="47" y="16"/>
                  </a:cubicBezTo>
                  <a:cubicBezTo>
                    <a:pt x="45" y="19"/>
                    <a:pt x="44" y="14"/>
                    <a:pt x="42" y="23"/>
                  </a:cubicBezTo>
                  <a:cubicBezTo>
                    <a:pt x="41" y="27"/>
                    <a:pt x="48" y="26"/>
                    <a:pt x="47" y="29"/>
                  </a:cubicBezTo>
                  <a:cubicBezTo>
                    <a:pt x="46" y="32"/>
                    <a:pt x="48" y="38"/>
                    <a:pt x="46" y="41"/>
                  </a:cubicBezTo>
                  <a:cubicBezTo>
                    <a:pt x="44" y="45"/>
                    <a:pt x="47" y="45"/>
                    <a:pt x="44" y="46"/>
                  </a:cubicBezTo>
                  <a:cubicBezTo>
                    <a:pt x="41" y="47"/>
                    <a:pt x="43" y="41"/>
                    <a:pt x="41" y="44"/>
                  </a:cubicBezTo>
                  <a:cubicBezTo>
                    <a:pt x="39" y="47"/>
                    <a:pt x="37" y="47"/>
                    <a:pt x="34" y="42"/>
                  </a:cubicBezTo>
                  <a:cubicBezTo>
                    <a:pt x="31" y="37"/>
                    <a:pt x="31" y="40"/>
                    <a:pt x="32" y="43"/>
                  </a:cubicBezTo>
                  <a:cubicBezTo>
                    <a:pt x="32" y="46"/>
                    <a:pt x="29" y="45"/>
                    <a:pt x="26" y="45"/>
                  </a:cubicBezTo>
                  <a:cubicBezTo>
                    <a:pt x="24" y="46"/>
                    <a:pt x="24" y="51"/>
                    <a:pt x="26" y="53"/>
                  </a:cubicBezTo>
                  <a:cubicBezTo>
                    <a:pt x="27" y="55"/>
                    <a:pt x="27" y="59"/>
                    <a:pt x="25" y="58"/>
                  </a:cubicBezTo>
                  <a:cubicBezTo>
                    <a:pt x="23" y="56"/>
                    <a:pt x="23" y="57"/>
                    <a:pt x="20" y="60"/>
                  </a:cubicBezTo>
                  <a:cubicBezTo>
                    <a:pt x="16" y="55"/>
                    <a:pt x="21" y="58"/>
                    <a:pt x="12" y="50"/>
                  </a:cubicBezTo>
                  <a:cubicBezTo>
                    <a:pt x="9" y="46"/>
                    <a:pt x="8" y="44"/>
                    <a:pt x="7" y="42"/>
                  </a:cubicBezTo>
                  <a:cubicBezTo>
                    <a:pt x="5" y="40"/>
                    <a:pt x="5" y="38"/>
                    <a:pt x="3" y="33"/>
                  </a:cubicBezTo>
                  <a:cubicBezTo>
                    <a:pt x="1" y="29"/>
                    <a:pt x="0" y="27"/>
                    <a:pt x="2" y="29"/>
                  </a:cubicBezTo>
                  <a:cubicBezTo>
                    <a:pt x="4" y="31"/>
                    <a:pt x="6" y="26"/>
                    <a:pt x="6" y="23"/>
                  </a:cubicBezTo>
                  <a:cubicBezTo>
                    <a:pt x="6" y="19"/>
                    <a:pt x="6" y="19"/>
                    <a:pt x="8" y="21"/>
                  </a:cubicBezTo>
                  <a:cubicBezTo>
                    <a:pt x="10" y="24"/>
                    <a:pt x="14" y="21"/>
                    <a:pt x="11" y="20"/>
                  </a:cubicBezTo>
                  <a:cubicBezTo>
                    <a:pt x="8" y="20"/>
                    <a:pt x="6" y="18"/>
                    <a:pt x="6" y="17"/>
                  </a:cubicBezTo>
                  <a:cubicBezTo>
                    <a:pt x="7" y="15"/>
                    <a:pt x="8" y="17"/>
                    <a:pt x="8" y="17"/>
                  </a:cubicBezTo>
                  <a:cubicBezTo>
                    <a:pt x="9" y="16"/>
                    <a:pt x="8" y="14"/>
                    <a:pt x="8" y="13"/>
                  </a:cubicBezTo>
                  <a:cubicBezTo>
                    <a:pt x="15" y="12"/>
                    <a:pt x="17" y="14"/>
                    <a:pt x="22" y="13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2" name="Freeform 37"/>
            <p:cNvSpPr>
              <a:spLocks/>
            </p:cNvSpPr>
            <p:nvPr/>
          </p:nvSpPr>
          <p:spPr bwMode="auto">
            <a:xfrm>
              <a:off x="2550" y="2112"/>
              <a:ext cx="96" cy="8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6" y="2"/>
                </a:cxn>
                <a:cxn ang="0">
                  <a:pos x="16" y="13"/>
                </a:cxn>
                <a:cxn ang="0">
                  <a:pos x="2" y="13"/>
                </a:cxn>
                <a:cxn ang="0">
                  <a:pos x="0" y="11"/>
                </a:cxn>
                <a:cxn ang="0">
                  <a:pos x="4" y="0"/>
                </a:cxn>
              </a:cxnLst>
              <a:rect l="0" t="0" r="r" b="b"/>
              <a:pathLst>
                <a:path w="16" h="14">
                  <a:moveTo>
                    <a:pt x="4" y="0"/>
                  </a:moveTo>
                  <a:cubicBezTo>
                    <a:pt x="7" y="3"/>
                    <a:pt x="8" y="2"/>
                    <a:pt x="16" y="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1" y="14"/>
                    <a:pt x="9" y="12"/>
                    <a:pt x="2" y="13"/>
                  </a:cubicBezTo>
                  <a:cubicBezTo>
                    <a:pt x="3" y="11"/>
                    <a:pt x="1" y="14"/>
                    <a:pt x="0" y="11"/>
                  </a:cubicBezTo>
                  <a:cubicBezTo>
                    <a:pt x="0" y="9"/>
                    <a:pt x="4" y="7"/>
                    <a:pt x="4" y="0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3" name="Freeform 38"/>
            <p:cNvSpPr>
              <a:spLocks/>
            </p:cNvSpPr>
            <p:nvPr/>
          </p:nvSpPr>
          <p:spPr bwMode="auto">
            <a:xfrm>
              <a:off x="2496" y="2028"/>
              <a:ext cx="42" cy="42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3" y="2"/>
                </a:cxn>
                <a:cxn ang="0">
                  <a:pos x="5" y="4"/>
                </a:cxn>
                <a:cxn ang="0">
                  <a:pos x="3" y="6"/>
                </a:cxn>
              </a:cxnLst>
              <a:rect l="0" t="0" r="r" b="b"/>
              <a:pathLst>
                <a:path w="7" h="7">
                  <a:moveTo>
                    <a:pt x="3" y="6"/>
                  </a:moveTo>
                  <a:cubicBezTo>
                    <a:pt x="0" y="5"/>
                    <a:pt x="3" y="3"/>
                    <a:pt x="3" y="2"/>
                  </a:cubicBezTo>
                  <a:cubicBezTo>
                    <a:pt x="4" y="0"/>
                    <a:pt x="7" y="1"/>
                    <a:pt x="5" y="4"/>
                  </a:cubicBezTo>
                  <a:cubicBezTo>
                    <a:pt x="3" y="7"/>
                    <a:pt x="4" y="6"/>
                    <a:pt x="3" y="6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4" name="Freeform 39"/>
            <p:cNvSpPr>
              <a:spLocks/>
            </p:cNvSpPr>
            <p:nvPr/>
          </p:nvSpPr>
          <p:spPr bwMode="auto">
            <a:xfrm>
              <a:off x="2406" y="2220"/>
              <a:ext cx="24" cy="3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1" y="5"/>
                </a:cxn>
                <a:cxn ang="0">
                  <a:pos x="3" y="1"/>
                </a:cxn>
              </a:cxnLst>
              <a:rect l="0" t="0" r="r" b="b"/>
              <a:pathLst>
                <a:path w="4" h="5">
                  <a:moveTo>
                    <a:pt x="3" y="1"/>
                  </a:moveTo>
                  <a:cubicBezTo>
                    <a:pt x="4" y="1"/>
                    <a:pt x="2" y="5"/>
                    <a:pt x="1" y="5"/>
                  </a:cubicBezTo>
                  <a:cubicBezTo>
                    <a:pt x="0" y="4"/>
                    <a:pt x="1" y="0"/>
                    <a:pt x="3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5" name="Freeform 40"/>
            <p:cNvSpPr>
              <a:spLocks/>
            </p:cNvSpPr>
            <p:nvPr/>
          </p:nvSpPr>
          <p:spPr bwMode="auto">
            <a:xfrm>
              <a:off x="3468" y="2304"/>
              <a:ext cx="108" cy="108"/>
            </a:xfrm>
            <a:custGeom>
              <a:avLst/>
              <a:gdLst/>
              <a:ahLst/>
              <a:cxnLst>
                <a:cxn ang="0">
                  <a:pos x="3" y="17"/>
                </a:cxn>
                <a:cxn ang="0">
                  <a:pos x="6" y="17"/>
                </a:cxn>
                <a:cxn ang="0">
                  <a:pos x="10" y="15"/>
                </a:cxn>
                <a:cxn ang="0">
                  <a:pos x="12" y="13"/>
                </a:cxn>
                <a:cxn ang="0">
                  <a:pos x="16" y="13"/>
                </a:cxn>
                <a:cxn ang="0">
                  <a:pos x="18" y="7"/>
                </a:cxn>
                <a:cxn ang="0">
                  <a:pos x="15" y="0"/>
                </a:cxn>
                <a:cxn ang="0">
                  <a:pos x="11" y="4"/>
                </a:cxn>
                <a:cxn ang="0">
                  <a:pos x="8" y="4"/>
                </a:cxn>
                <a:cxn ang="0">
                  <a:pos x="4" y="13"/>
                </a:cxn>
                <a:cxn ang="0">
                  <a:pos x="3" y="17"/>
                </a:cxn>
              </a:cxnLst>
              <a:rect l="0" t="0" r="r" b="b"/>
              <a:pathLst>
                <a:path w="18" h="18">
                  <a:moveTo>
                    <a:pt x="3" y="17"/>
                  </a:moveTo>
                  <a:cubicBezTo>
                    <a:pt x="4" y="15"/>
                    <a:pt x="6" y="15"/>
                    <a:pt x="6" y="17"/>
                  </a:cubicBezTo>
                  <a:cubicBezTo>
                    <a:pt x="6" y="18"/>
                    <a:pt x="10" y="18"/>
                    <a:pt x="10" y="15"/>
                  </a:cubicBezTo>
                  <a:cubicBezTo>
                    <a:pt x="11" y="13"/>
                    <a:pt x="11" y="12"/>
                    <a:pt x="12" y="13"/>
                  </a:cubicBezTo>
                  <a:cubicBezTo>
                    <a:pt x="13" y="15"/>
                    <a:pt x="13" y="13"/>
                    <a:pt x="16" y="13"/>
                  </a:cubicBezTo>
                  <a:cubicBezTo>
                    <a:pt x="18" y="14"/>
                    <a:pt x="18" y="13"/>
                    <a:pt x="18" y="7"/>
                  </a:cubicBezTo>
                  <a:cubicBezTo>
                    <a:pt x="17" y="2"/>
                    <a:pt x="16" y="4"/>
                    <a:pt x="15" y="0"/>
                  </a:cubicBezTo>
                  <a:cubicBezTo>
                    <a:pt x="13" y="1"/>
                    <a:pt x="13" y="4"/>
                    <a:pt x="11" y="4"/>
                  </a:cubicBezTo>
                  <a:cubicBezTo>
                    <a:pt x="9" y="5"/>
                    <a:pt x="12" y="2"/>
                    <a:pt x="8" y="4"/>
                  </a:cubicBezTo>
                  <a:cubicBezTo>
                    <a:pt x="0" y="10"/>
                    <a:pt x="7" y="10"/>
                    <a:pt x="4" y="13"/>
                  </a:cubicBezTo>
                  <a:cubicBezTo>
                    <a:pt x="1" y="15"/>
                    <a:pt x="2" y="15"/>
                    <a:pt x="3" y="17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6" name="Freeform 41"/>
            <p:cNvSpPr>
              <a:spLocks/>
            </p:cNvSpPr>
            <p:nvPr/>
          </p:nvSpPr>
          <p:spPr bwMode="auto">
            <a:xfrm>
              <a:off x="3486" y="2376"/>
              <a:ext cx="108" cy="126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12" y="6"/>
                </a:cxn>
                <a:cxn ang="0">
                  <a:pos x="13" y="11"/>
                </a:cxn>
                <a:cxn ang="0">
                  <a:pos x="4" y="21"/>
                </a:cxn>
                <a:cxn ang="0">
                  <a:pos x="2" y="1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7" y="3"/>
                </a:cxn>
                <a:cxn ang="0">
                  <a:pos x="9" y="1"/>
                </a:cxn>
                <a:cxn ang="0">
                  <a:pos x="13" y="1"/>
                </a:cxn>
              </a:cxnLst>
              <a:rect l="0" t="0" r="r" b="b"/>
              <a:pathLst>
                <a:path w="18" h="21">
                  <a:moveTo>
                    <a:pt x="13" y="1"/>
                  </a:moveTo>
                  <a:cubicBezTo>
                    <a:pt x="13" y="3"/>
                    <a:pt x="12" y="4"/>
                    <a:pt x="12" y="6"/>
                  </a:cubicBezTo>
                  <a:cubicBezTo>
                    <a:pt x="12" y="7"/>
                    <a:pt x="18" y="6"/>
                    <a:pt x="13" y="11"/>
                  </a:cubicBezTo>
                  <a:cubicBezTo>
                    <a:pt x="9" y="15"/>
                    <a:pt x="11" y="21"/>
                    <a:pt x="4" y="21"/>
                  </a:cubicBezTo>
                  <a:cubicBezTo>
                    <a:pt x="4" y="17"/>
                    <a:pt x="1" y="17"/>
                    <a:pt x="2" y="12"/>
                  </a:cubicBezTo>
                  <a:cubicBezTo>
                    <a:pt x="3" y="7"/>
                    <a:pt x="1" y="7"/>
                    <a:pt x="0" y="5"/>
                  </a:cubicBezTo>
                  <a:cubicBezTo>
                    <a:pt x="1" y="3"/>
                    <a:pt x="3" y="3"/>
                    <a:pt x="3" y="5"/>
                  </a:cubicBezTo>
                  <a:cubicBezTo>
                    <a:pt x="3" y="6"/>
                    <a:pt x="7" y="6"/>
                    <a:pt x="7" y="3"/>
                  </a:cubicBezTo>
                  <a:cubicBezTo>
                    <a:pt x="8" y="1"/>
                    <a:pt x="8" y="0"/>
                    <a:pt x="9" y="1"/>
                  </a:cubicBezTo>
                  <a:cubicBezTo>
                    <a:pt x="10" y="3"/>
                    <a:pt x="10" y="0"/>
                    <a:pt x="13" y="1"/>
                  </a:cubicBezTo>
                  <a:close/>
                </a:path>
              </a:pathLst>
            </a:custGeom>
            <a:solidFill>
              <a:srgbClr val="C0BAA7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7" name="Freeform 42"/>
            <p:cNvSpPr>
              <a:spLocks/>
            </p:cNvSpPr>
            <p:nvPr/>
          </p:nvSpPr>
          <p:spPr bwMode="auto">
            <a:xfrm>
              <a:off x="1836" y="1368"/>
              <a:ext cx="390" cy="342"/>
            </a:xfrm>
            <a:custGeom>
              <a:avLst/>
              <a:gdLst/>
              <a:ahLst/>
              <a:cxnLst>
                <a:cxn ang="0">
                  <a:pos x="24" y="56"/>
                </a:cxn>
                <a:cxn ang="0">
                  <a:pos x="23" y="47"/>
                </a:cxn>
                <a:cxn ang="0">
                  <a:pos x="24" y="41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4" y="39"/>
                </a:cxn>
                <a:cxn ang="0">
                  <a:pos x="49" y="41"/>
                </a:cxn>
                <a:cxn ang="0">
                  <a:pos x="53" y="41"/>
                </a:cxn>
                <a:cxn ang="0">
                  <a:pos x="64" y="32"/>
                </a:cxn>
                <a:cxn ang="0">
                  <a:pos x="62" y="28"/>
                </a:cxn>
                <a:cxn ang="0">
                  <a:pos x="60" y="25"/>
                </a:cxn>
                <a:cxn ang="0">
                  <a:pos x="54" y="21"/>
                </a:cxn>
                <a:cxn ang="0">
                  <a:pos x="54" y="18"/>
                </a:cxn>
                <a:cxn ang="0">
                  <a:pos x="52" y="16"/>
                </a:cxn>
                <a:cxn ang="0">
                  <a:pos x="49" y="12"/>
                </a:cxn>
                <a:cxn ang="0">
                  <a:pos x="47" y="3"/>
                </a:cxn>
                <a:cxn ang="0">
                  <a:pos x="45" y="2"/>
                </a:cxn>
                <a:cxn ang="0">
                  <a:pos x="41" y="1"/>
                </a:cxn>
                <a:cxn ang="0">
                  <a:pos x="32" y="5"/>
                </a:cxn>
                <a:cxn ang="0">
                  <a:pos x="28" y="10"/>
                </a:cxn>
                <a:cxn ang="0">
                  <a:pos x="23" y="14"/>
                </a:cxn>
                <a:cxn ang="0">
                  <a:pos x="19" y="16"/>
                </a:cxn>
                <a:cxn ang="0">
                  <a:pos x="16" y="19"/>
                </a:cxn>
                <a:cxn ang="0">
                  <a:pos x="13" y="17"/>
                </a:cxn>
                <a:cxn ang="0">
                  <a:pos x="12" y="22"/>
                </a:cxn>
                <a:cxn ang="0">
                  <a:pos x="10" y="25"/>
                </a:cxn>
                <a:cxn ang="0">
                  <a:pos x="9" y="29"/>
                </a:cxn>
                <a:cxn ang="0">
                  <a:pos x="3" y="33"/>
                </a:cxn>
                <a:cxn ang="0">
                  <a:pos x="3" y="40"/>
                </a:cxn>
                <a:cxn ang="0">
                  <a:pos x="1" y="46"/>
                </a:cxn>
                <a:cxn ang="0">
                  <a:pos x="8" y="53"/>
                </a:cxn>
                <a:cxn ang="0">
                  <a:pos x="16" y="51"/>
                </a:cxn>
                <a:cxn ang="0">
                  <a:pos x="24" y="56"/>
                </a:cxn>
              </a:cxnLst>
              <a:rect l="0" t="0" r="r" b="b"/>
              <a:pathLst>
                <a:path w="65" h="57">
                  <a:moveTo>
                    <a:pt x="24" y="56"/>
                  </a:moveTo>
                  <a:cubicBezTo>
                    <a:pt x="23" y="53"/>
                    <a:pt x="23" y="48"/>
                    <a:pt x="23" y="47"/>
                  </a:cubicBezTo>
                  <a:cubicBezTo>
                    <a:pt x="23" y="46"/>
                    <a:pt x="20" y="41"/>
                    <a:pt x="24" y="41"/>
                  </a:cubicBezTo>
                  <a:cubicBezTo>
                    <a:pt x="26" y="41"/>
                    <a:pt x="37" y="41"/>
                    <a:pt x="38" y="41"/>
                  </a:cubicBezTo>
                  <a:cubicBezTo>
                    <a:pt x="40" y="41"/>
                    <a:pt x="40" y="43"/>
                    <a:pt x="41" y="41"/>
                  </a:cubicBezTo>
                  <a:cubicBezTo>
                    <a:pt x="42" y="40"/>
                    <a:pt x="43" y="39"/>
                    <a:pt x="44" y="39"/>
                  </a:cubicBezTo>
                  <a:cubicBezTo>
                    <a:pt x="49" y="40"/>
                    <a:pt x="48" y="41"/>
                    <a:pt x="49" y="41"/>
                  </a:cubicBezTo>
                  <a:cubicBezTo>
                    <a:pt x="50" y="42"/>
                    <a:pt x="51" y="41"/>
                    <a:pt x="53" y="41"/>
                  </a:cubicBezTo>
                  <a:cubicBezTo>
                    <a:pt x="58" y="34"/>
                    <a:pt x="60" y="40"/>
                    <a:pt x="64" y="32"/>
                  </a:cubicBezTo>
                  <a:cubicBezTo>
                    <a:pt x="63" y="30"/>
                    <a:pt x="61" y="28"/>
                    <a:pt x="62" y="28"/>
                  </a:cubicBezTo>
                  <a:cubicBezTo>
                    <a:pt x="65" y="27"/>
                    <a:pt x="62" y="22"/>
                    <a:pt x="60" y="25"/>
                  </a:cubicBezTo>
                  <a:cubicBezTo>
                    <a:pt x="59" y="27"/>
                    <a:pt x="55" y="22"/>
                    <a:pt x="54" y="21"/>
                  </a:cubicBezTo>
                  <a:cubicBezTo>
                    <a:pt x="53" y="21"/>
                    <a:pt x="53" y="18"/>
                    <a:pt x="54" y="18"/>
                  </a:cubicBezTo>
                  <a:cubicBezTo>
                    <a:pt x="56" y="18"/>
                    <a:pt x="55" y="17"/>
                    <a:pt x="52" y="16"/>
                  </a:cubicBezTo>
                  <a:cubicBezTo>
                    <a:pt x="50" y="14"/>
                    <a:pt x="49" y="16"/>
                    <a:pt x="49" y="12"/>
                  </a:cubicBezTo>
                  <a:cubicBezTo>
                    <a:pt x="48" y="6"/>
                    <a:pt x="45" y="9"/>
                    <a:pt x="47" y="3"/>
                  </a:cubicBezTo>
                  <a:cubicBezTo>
                    <a:pt x="46" y="3"/>
                    <a:pt x="46" y="2"/>
                    <a:pt x="45" y="2"/>
                  </a:cubicBezTo>
                  <a:cubicBezTo>
                    <a:pt x="42" y="0"/>
                    <a:pt x="43" y="3"/>
                    <a:pt x="41" y="1"/>
                  </a:cubicBezTo>
                  <a:cubicBezTo>
                    <a:pt x="39" y="0"/>
                    <a:pt x="41" y="3"/>
                    <a:pt x="32" y="5"/>
                  </a:cubicBezTo>
                  <a:cubicBezTo>
                    <a:pt x="28" y="6"/>
                    <a:pt x="30" y="11"/>
                    <a:pt x="28" y="10"/>
                  </a:cubicBezTo>
                  <a:cubicBezTo>
                    <a:pt x="25" y="9"/>
                    <a:pt x="23" y="10"/>
                    <a:pt x="23" y="14"/>
                  </a:cubicBezTo>
                  <a:cubicBezTo>
                    <a:pt x="22" y="18"/>
                    <a:pt x="19" y="12"/>
                    <a:pt x="19" y="16"/>
                  </a:cubicBezTo>
                  <a:cubicBezTo>
                    <a:pt x="19" y="18"/>
                    <a:pt x="19" y="20"/>
                    <a:pt x="16" y="19"/>
                  </a:cubicBezTo>
                  <a:cubicBezTo>
                    <a:pt x="13" y="18"/>
                    <a:pt x="15" y="16"/>
                    <a:pt x="13" y="17"/>
                  </a:cubicBezTo>
                  <a:cubicBezTo>
                    <a:pt x="12" y="19"/>
                    <a:pt x="11" y="20"/>
                    <a:pt x="12" y="22"/>
                  </a:cubicBezTo>
                  <a:cubicBezTo>
                    <a:pt x="14" y="25"/>
                    <a:pt x="9" y="23"/>
                    <a:pt x="10" y="25"/>
                  </a:cubicBezTo>
                  <a:cubicBezTo>
                    <a:pt x="11" y="27"/>
                    <a:pt x="11" y="26"/>
                    <a:pt x="9" y="29"/>
                  </a:cubicBezTo>
                  <a:cubicBezTo>
                    <a:pt x="8" y="33"/>
                    <a:pt x="1" y="31"/>
                    <a:pt x="3" y="33"/>
                  </a:cubicBezTo>
                  <a:cubicBezTo>
                    <a:pt x="4" y="35"/>
                    <a:pt x="4" y="39"/>
                    <a:pt x="3" y="40"/>
                  </a:cubicBezTo>
                  <a:cubicBezTo>
                    <a:pt x="0" y="41"/>
                    <a:pt x="3" y="41"/>
                    <a:pt x="1" y="46"/>
                  </a:cubicBezTo>
                  <a:cubicBezTo>
                    <a:pt x="8" y="48"/>
                    <a:pt x="2" y="49"/>
                    <a:pt x="8" y="53"/>
                  </a:cubicBezTo>
                  <a:cubicBezTo>
                    <a:pt x="14" y="57"/>
                    <a:pt x="10" y="52"/>
                    <a:pt x="16" y="51"/>
                  </a:cubicBezTo>
                  <a:cubicBezTo>
                    <a:pt x="22" y="51"/>
                    <a:pt x="21" y="56"/>
                    <a:pt x="24" y="56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8" name="Freeform 43"/>
            <p:cNvSpPr>
              <a:spLocks/>
            </p:cNvSpPr>
            <p:nvPr/>
          </p:nvSpPr>
          <p:spPr bwMode="auto">
            <a:xfrm>
              <a:off x="2136" y="1524"/>
              <a:ext cx="168" cy="36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3" y="15"/>
                </a:cxn>
                <a:cxn ang="0">
                  <a:pos x="5" y="23"/>
                </a:cxn>
                <a:cxn ang="0">
                  <a:pos x="7" y="31"/>
                </a:cxn>
                <a:cxn ang="0">
                  <a:pos x="8" y="52"/>
                </a:cxn>
                <a:cxn ang="0">
                  <a:pos x="7" y="54"/>
                </a:cxn>
                <a:cxn ang="0">
                  <a:pos x="9" y="61"/>
                </a:cxn>
                <a:cxn ang="0">
                  <a:pos x="17" y="60"/>
                </a:cxn>
                <a:cxn ang="0">
                  <a:pos x="17" y="39"/>
                </a:cxn>
                <a:cxn ang="0">
                  <a:pos x="20" y="31"/>
                </a:cxn>
                <a:cxn ang="0">
                  <a:pos x="25" y="21"/>
                </a:cxn>
                <a:cxn ang="0">
                  <a:pos x="24" y="8"/>
                </a:cxn>
                <a:cxn ang="0">
                  <a:pos x="19" y="3"/>
                </a:cxn>
                <a:cxn ang="0">
                  <a:pos x="15" y="3"/>
                </a:cxn>
                <a:cxn ang="0">
                  <a:pos x="14" y="6"/>
                </a:cxn>
              </a:cxnLst>
              <a:rect l="0" t="0" r="r" b="b"/>
              <a:pathLst>
                <a:path w="28" h="61">
                  <a:moveTo>
                    <a:pt x="14" y="6"/>
                  </a:moveTo>
                  <a:cubicBezTo>
                    <a:pt x="10" y="14"/>
                    <a:pt x="8" y="8"/>
                    <a:pt x="3" y="15"/>
                  </a:cubicBezTo>
                  <a:cubicBezTo>
                    <a:pt x="0" y="21"/>
                    <a:pt x="2" y="22"/>
                    <a:pt x="5" y="23"/>
                  </a:cubicBezTo>
                  <a:cubicBezTo>
                    <a:pt x="8" y="24"/>
                    <a:pt x="5" y="31"/>
                    <a:pt x="7" y="31"/>
                  </a:cubicBezTo>
                  <a:cubicBezTo>
                    <a:pt x="9" y="32"/>
                    <a:pt x="8" y="49"/>
                    <a:pt x="8" y="52"/>
                  </a:cubicBezTo>
                  <a:cubicBezTo>
                    <a:pt x="8" y="54"/>
                    <a:pt x="7" y="52"/>
                    <a:pt x="7" y="54"/>
                  </a:cubicBezTo>
                  <a:cubicBezTo>
                    <a:pt x="8" y="56"/>
                    <a:pt x="9" y="58"/>
                    <a:pt x="9" y="61"/>
                  </a:cubicBezTo>
                  <a:cubicBezTo>
                    <a:pt x="12" y="60"/>
                    <a:pt x="15" y="60"/>
                    <a:pt x="17" y="60"/>
                  </a:cubicBezTo>
                  <a:cubicBezTo>
                    <a:pt x="18" y="51"/>
                    <a:pt x="17" y="47"/>
                    <a:pt x="17" y="39"/>
                  </a:cubicBezTo>
                  <a:cubicBezTo>
                    <a:pt x="17" y="31"/>
                    <a:pt x="19" y="36"/>
                    <a:pt x="20" y="31"/>
                  </a:cubicBezTo>
                  <a:cubicBezTo>
                    <a:pt x="21" y="26"/>
                    <a:pt x="22" y="28"/>
                    <a:pt x="25" y="21"/>
                  </a:cubicBezTo>
                  <a:cubicBezTo>
                    <a:pt x="28" y="14"/>
                    <a:pt x="22" y="13"/>
                    <a:pt x="24" y="8"/>
                  </a:cubicBezTo>
                  <a:cubicBezTo>
                    <a:pt x="21" y="6"/>
                    <a:pt x="22" y="6"/>
                    <a:pt x="19" y="3"/>
                  </a:cubicBezTo>
                  <a:cubicBezTo>
                    <a:pt x="17" y="0"/>
                    <a:pt x="18" y="3"/>
                    <a:pt x="15" y="3"/>
                  </a:cubicBezTo>
                  <a:cubicBezTo>
                    <a:pt x="13" y="3"/>
                    <a:pt x="15" y="4"/>
                    <a:pt x="14" y="6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9" name="Freeform 44"/>
            <p:cNvSpPr>
              <a:spLocks/>
            </p:cNvSpPr>
            <p:nvPr/>
          </p:nvSpPr>
          <p:spPr bwMode="auto">
            <a:xfrm>
              <a:off x="1692" y="1614"/>
              <a:ext cx="306" cy="384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48" y="29"/>
                </a:cxn>
                <a:cxn ang="0">
                  <a:pos x="44" y="42"/>
                </a:cxn>
                <a:cxn ang="0">
                  <a:pos x="46" y="51"/>
                </a:cxn>
                <a:cxn ang="0">
                  <a:pos x="47" y="56"/>
                </a:cxn>
                <a:cxn ang="0">
                  <a:pos x="44" y="56"/>
                </a:cxn>
                <a:cxn ang="0">
                  <a:pos x="40" y="56"/>
                </a:cxn>
                <a:cxn ang="0">
                  <a:pos x="35" y="56"/>
                </a:cxn>
                <a:cxn ang="0">
                  <a:pos x="21" y="58"/>
                </a:cxn>
                <a:cxn ang="0">
                  <a:pos x="10" y="64"/>
                </a:cxn>
                <a:cxn ang="0">
                  <a:pos x="10" y="51"/>
                </a:cxn>
                <a:cxn ang="0">
                  <a:pos x="7" y="47"/>
                </a:cxn>
                <a:cxn ang="0">
                  <a:pos x="1" y="42"/>
                </a:cxn>
                <a:cxn ang="0">
                  <a:pos x="2" y="32"/>
                </a:cxn>
                <a:cxn ang="0">
                  <a:pos x="6" y="28"/>
                </a:cxn>
                <a:cxn ang="0">
                  <a:pos x="4" y="26"/>
                </a:cxn>
                <a:cxn ang="0">
                  <a:pos x="8" y="25"/>
                </a:cxn>
                <a:cxn ang="0">
                  <a:pos x="7" y="19"/>
                </a:cxn>
                <a:cxn ang="0">
                  <a:pos x="5" y="13"/>
                </a:cxn>
                <a:cxn ang="0">
                  <a:pos x="6" y="8"/>
                </a:cxn>
                <a:cxn ang="0">
                  <a:pos x="15" y="6"/>
                </a:cxn>
                <a:cxn ang="0">
                  <a:pos x="20" y="5"/>
                </a:cxn>
                <a:cxn ang="0">
                  <a:pos x="25" y="5"/>
                </a:cxn>
                <a:cxn ang="0">
                  <a:pos x="32" y="12"/>
                </a:cxn>
                <a:cxn ang="0">
                  <a:pos x="40" y="10"/>
                </a:cxn>
                <a:cxn ang="0">
                  <a:pos x="48" y="15"/>
                </a:cxn>
              </a:cxnLst>
              <a:rect l="0" t="0" r="r" b="b"/>
              <a:pathLst>
                <a:path w="51" h="64">
                  <a:moveTo>
                    <a:pt x="48" y="15"/>
                  </a:moveTo>
                  <a:cubicBezTo>
                    <a:pt x="47" y="18"/>
                    <a:pt x="51" y="28"/>
                    <a:pt x="48" y="29"/>
                  </a:cubicBezTo>
                  <a:cubicBezTo>
                    <a:pt x="47" y="29"/>
                    <a:pt x="45" y="36"/>
                    <a:pt x="44" y="42"/>
                  </a:cubicBezTo>
                  <a:cubicBezTo>
                    <a:pt x="43" y="44"/>
                    <a:pt x="46" y="49"/>
                    <a:pt x="46" y="51"/>
                  </a:cubicBezTo>
                  <a:cubicBezTo>
                    <a:pt x="47" y="53"/>
                    <a:pt x="49" y="57"/>
                    <a:pt x="47" y="56"/>
                  </a:cubicBezTo>
                  <a:cubicBezTo>
                    <a:pt x="47" y="56"/>
                    <a:pt x="47" y="56"/>
                    <a:pt x="44" y="56"/>
                  </a:cubicBezTo>
                  <a:cubicBezTo>
                    <a:pt x="43" y="56"/>
                    <a:pt x="44" y="57"/>
                    <a:pt x="40" y="56"/>
                  </a:cubicBezTo>
                  <a:cubicBezTo>
                    <a:pt x="35" y="55"/>
                    <a:pt x="38" y="55"/>
                    <a:pt x="35" y="56"/>
                  </a:cubicBezTo>
                  <a:cubicBezTo>
                    <a:pt x="30" y="57"/>
                    <a:pt x="30" y="55"/>
                    <a:pt x="21" y="58"/>
                  </a:cubicBezTo>
                  <a:cubicBezTo>
                    <a:pt x="13" y="60"/>
                    <a:pt x="12" y="64"/>
                    <a:pt x="10" y="64"/>
                  </a:cubicBezTo>
                  <a:cubicBezTo>
                    <a:pt x="9" y="59"/>
                    <a:pt x="10" y="55"/>
                    <a:pt x="10" y="51"/>
                  </a:cubicBezTo>
                  <a:cubicBezTo>
                    <a:pt x="11" y="48"/>
                    <a:pt x="8" y="50"/>
                    <a:pt x="7" y="47"/>
                  </a:cubicBezTo>
                  <a:cubicBezTo>
                    <a:pt x="7" y="44"/>
                    <a:pt x="0" y="44"/>
                    <a:pt x="1" y="42"/>
                  </a:cubicBezTo>
                  <a:cubicBezTo>
                    <a:pt x="3" y="40"/>
                    <a:pt x="4" y="38"/>
                    <a:pt x="2" y="32"/>
                  </a:cubicBezTo>
                  <a:cubicBezTo>
                    <a:pt x="4" y="35"/>
                    <a:pt x="5" y="31"/>
                    <a:pt x="6" y="28"/>
                  </a:cubicBezTo>
                  <a:cubicBezTo>
                    <a:pt x="7" y="26"/>
                    <a:pt x="4" y="29"/>
                    <a:pt x="4" y="26"/>
                  </a:cubicBezTo>
                  <a:cubicBezTo>
                    <a:pt x="3" y="23"/>
                    <a:pt x="4" y="24"/>
                    <a:pt x="8" y="25"/>
                  </a:cubicBezTo>
                  <a:cubicBezTo>
                    <a:pt x="9" y="21"/>
                    <a:pt x="5" y="22"/>
                    <a:pt x="7" y="19"/>
                  </a:cubicBezTo>
                  <a:cubicBezTo>
                    <a:pt x="9" y="16"/>
                    <a:pt x="4" y="16"/>
                    <a:pt x="5" y="13"/>
                  </a:cubicBezTo>
                  <a:cubicBezTo>
                    <a:pt x="5" y="10"/>
                    <a:pt x="4" y="10"/>
                    <a:pt x="6" y="8"/>
                  </a:cubicBezTo>
                  <a:cubicBezTo>
                    <a:pt x="12" y="1"/>
                    <a:pt x="11" y="11"/>
                    <a:pt x="15" y="6"/>
                  </a:cubicBezTo>
                  <a:cubicBezTo>
                    <a:pt x="18" y="2"/>
                    <a:pt x="20" y="0"/>
                    <a:pt x="20" y="5"/>
                  </a:cubicBezTo>
                  <a:cubicBezTo>
                    <a:pt x="20" y="11"/>
                    <a:pt x="22" y="5"/>
                    <a:pt x="25" y="5"/>
                  </a:cubicBezTo>
                  <a:cubicBezTo>
                    <a:pt x="32" y="7"/>
                    <a:pt x="26" y="8"/>
                    <a:pt x="32" y="12"/>
                  </a:cubicBezTo>
                  <a:cubicBezTo>
                    <a:pt x="38" y="16"/>
                    <a:pt x="34" y="11"/>
                    <a:pt x="40" y="10"/>
                  </a:cubicBezTo>
                  <a:cubicBezTo>
                    <a:pt x="46" y="10"/>
                    <a:pt x="45" y="15"/>
                    <a:pt x="48" y="15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0" name="Freeform 45"/>
            <p:cNvSpPr>
              <a:spLocks/>
            </p:cNvSpPr>
            <p:nvPr/>
          </p:nvSpPr>
          <p:spPr bwMode="auto">
            <a:xfrm>
              <a:off x="1950" y="1602"/>
              <a:ext cx="216" cy="38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9" y="13"/>
                </a:cxn>
                <a:cxn ang="0">
                  <a:pos x="30" y="21"/>
                </a:cxn>
                <a:cxn ang="0">
                  <a:pos x="31" y="32"/>
                </a:cxn>
                <a:cxn ang="0">
                  <a:pos x="31" y="39"/>
                </a:cxn>
                <a:cxn ang="0">
                  <a:pos x="36" y="49"/>
                </a:cxn>
                <a:cxn ang="0">
                  <a:pos x="31" y="52"/>
                </a:cxn>
                <a:cxn ang="0">
                  <a:pos x="18" y="58"/>
                </a:cxn>
                <a:cxn ang="0">
                  <a:pos x="9" y="62"/>
                </a:cxn>
                <a:cxn ang="0">
                  <a:pos x="1" y="59"/>
                </a:cxn>
                <a:cxn ang="0">
                  <a:pos x="4" y="58"/>
                </a:cxn>
                <a:cxn ang="0">
                  <a:pos x="3" y="53"/>
                </a:cxn>
                <a:cxn ang="0">
                  <a:pos x="1" y="44"/>
                </a:cxn>
                <a:cxn ang="0">
                  <a:pos x="5" y="31"/>
                </a:cxn>
                <a:cxn ang="0">
                  <a:pos x="5" y="17"/>
                </a:cxn>
                <a:cxn ang="0">
                  <a:pos x="4" y="8"/>
                </a:cxn>
                <a:cxn ang="0">
                  <a:pos x="5" y="2"/>
                </a:cxn>
                <a:cxn ang="0">
                  <a:pos x="19" y="2"/>
                </a:cxn>
                <a:cxn ang="0">
                  <a:pos x="22" y="2"/>
                </a:cxn>
                <a:cxn ang="0">
                  <a:pos x="25" y="0"/>
                </a:cxn>
              </a:cxnLst>
              <a:rect l="0" t="0" r="r" b="b"/>
              <a:pathLst>
                <a:path w="36" h="64">
                  <a:moveTo>
                    <a:pt x="25" y="0"/>
                  </a:moveTo>
                  <a:cubicBezTo>
                    <a:pt x="25" y="8"/>
                    <a:pt x="30" y="5"/>
                    <a:pt x="29" y="13"/>
                  </a:cubicBezTo>
                  <a:cubicBezTo>
                    <a:pt x="28" y="21"/>
                    <a:pt x="31" y="14"/>
                    <a:pt x="30" y="21"/>
                  </a:cubicBezTo>
                  <a:cubicBezTo>
                    <a:pt x="29" y="28"/>
                    <a:pt x="34" y="23"/>
                    <a:pt x="31" y="32"/>
                  </a:cubicBezTo>
                  <a:cubicBezTo>
                    <a:pt x="28" y="41"/>
                    <a:pt x="32" y="34"/>
                    <a:pt x="31" y="39"/>
                  </a:cubicBezTo>
                  <a:cubicBezTo>
                    <a:pt x="30" y="44"/>
                    <a:pt x="33" y="46"/>
                    <a:pt x="36" y="49"/>
                  </a:cubicBezTo>
                  <a:cubicBezTo>
                    <a:pt x="34" y="51"/>
                    <a:pt x="36" y="52"/>
                    <a:pt x="31" y="52"/>
                  </a:cubicBezTo>
                  <a:cubicBezTo>
                    <a:pt x="23" y="53"/>
                    <a:pt x="23" y="57"/>
                    <a:pt x="18" y="58"/>
                  </a:cubicBezTo>
                  <a:cubicBezTo>
                    <a:pt x="13" y="59"/>
                    <a:pt x="11" y="64"/>
                    <a:pt x="9" y="62"/>
                  </a:cubicBezTo>
                  <a:cubicBezTo>
                    <a:pt x="6" y="60"/>
                    <a:pt x="2" y="60"/>
                    <a:pt x="1" y="59"/>
                  </a:cubicBezTo>
                  <a:cubicBezTo>
                    <a:pt x="0" y="59"/>
                    <a:pt x="3" y="59"/>
                    <a:pt x="4" y="58"/>
                  </a:cubicBezTo>
                  <a:cubicBezTo>
                    <a:pt x="6" y="59"/>
                    <a:pt x="4" y="55"/>
                    <a:pt x="3" y="53"/>
                  </a:cubicBezTo>
                  <a:cubicBezTo>
                    <a:pt x="3" y="51"/>
                    <a:pt x="0" y="46"/>
                    <a:pt x="1" y="44"/>
                  </a:cubicBezTo>
                  <a:cubicBezTo>
                    <a:pt x="2" y="38"/>
                    <a:pt x="4" y="31"/>
                    <a:pt x="5" y="31"/>
                  </a:cubicBezTo>
                  <a:cubicBezTo>
                    <a:pt x="8" y="30"/>
                    <a:pt x="4" y="20"/>
                    <a:pt x="5" y="17"/>
                  </a:cubicBezTo>
                  <a:cubicBezTo>
                    <a:pt x="4" y="14"/>
                    <a:pt x="4" y="9"/>
                    <a:pt x="4" y="8"/>
                  </a:cubicBezTo>
                  <a:cubicBezTo>
                    <a:pt x="4" y="7"/>
                    <a:pt x="1" y="2"/>
                    <a:pt x="5" y="2"/>
                  </a:cubicBezTo>
                  <a:cubicBezTo>
                    <a:pt x="7" y="2"/>
                    <a:pt x="18" y="2"/>
                    <a:pt x="19" y="2"/>
                  </a:cubicBezTo>
                  <a:cubicBezTo>
                    <a:pt x="21" y="2"/>
                    <a:pt x="21" y="4"/>
                    <a:pt x="22" y="2"/>
                  </a:cubicBezTo>
                  <a:cubicBezTo>
                    <a:pt x="23" y="1"/>
                    <a:pt x="24" y="0"/>
                    <a:pt x="25" y="0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1" name="Freeform 46"/>
            <p:cNvSpPr>
              <a:spLocks/>
            </p:cNvSpPr>
            <p:nvPr/>
          </p:nvSpPr>
          <p:spPr bwMode="auto">
            <a:xfrm>
              <a:off x="2100" y="1602"/>
              <a:ext cx="90" cy="2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2"/>
                </a:cxn>
                <a:cxn ang="0">
                  <a:pos x="9" y="2"/>
                </a:cxn>
                <a:cxn ang="0">
                  <a:pos x="11" y="10"/>
                </a:cxn>
                <a:cxn ang="0">
                  <a:pos x="13" y="18"/>
                </a:cxn>
                <a:cxn ang="0">
                  <a:pos x="14" y="39"/>
                </a:cxn>
                <a:cxn ang="0">
                  <a:pos x="13" y="41"/>
                </a:cxn>
                <a:cxn ang="0">
                  <a:pos x="15" y="48"/>
                </a:cxn>
                <a:cxn ang="0">
                  <a:pos x="11" y="49"/>
                </a:cxn>
                <a:cxn ang="0">
                  <a:pos x="6" y="39"/>
                </a:cxn>
                <a:cxn ang="0">
                  <a:pos x="6" y="32"/>
                </a:cxn>
                <a:cxn ang="0">
                  <a:pos x="5" y="21"/>
                </a:cxn>
                <a:cxn ang="0">
                  <a:pos x="4" y="13"/>
                </a:cxn>
                <a:cxn ang="0">
                  <a:pos x="0" y="0"/>
                </a:cxn>
              </a:cxnLst>
              <a:rect l="0" t="0" r="r" b="b"/>
              <a:pathLst>
                <a:path w="15" h="49">
                  <a:moveTo>
                    <a:pt x="0" y="0"/>
                  </a:moveTo>
                  <a:cubicBezTo>
                    <a:pt x="5" y="1"/>
                    <a:pt x="4" y="2"/>
                    <a:pt x="5" y="2"/>
                  </a:cubicBezTo>
                  <a:cubicBezTo>
                    <a:pt x="6" y="3"/>
                    <a:pt x="7" y="2"/>
                    <a:pt x="9" y="2"/>
                  </a:cubicBezTo>
                  <a:cubicBezTo>
                    <a:pt x="6" y="8"/>
                    <a:pt x="8" y="9"/>
                    <a:pt x="11" y="10"/>
                  </a:cubicBezTo>
                  <a:cubicBezTo>
                    <a:pt x="14" y="11"/>
                    <a:pt x="11" y="18"/>
                    <a:pt x="13" y="18"/>
                  </a:cubicBezTo>
                  <a:cubicBezTo>
                    <a:pt x="15" y="19"/>
                    <a:pt x="14" y="36"/>
                    <a:pt x="14" y="39"/>
                  </a:cubicBezTo>
                  <a:cubicBezTo>
                    <a:pt x="14" y="41"/>
                    <a:pt x="13" y="39"/>
                    <a:pt x="13" y="41"/>
                  </a:cubicBezTo>
                  <a:cubicBezTo>
                    <a:pt x="14" y="43"/>
                    <a:pt x="15" y="45"/>
                    <a:pt x="15" y="48"/>
                  </a:cubicBezTo>
                  <a:cubicBezTo>
                    <a:pt x="12" y="48"/>
                    <a:pt x="11" y="49"/>
                    <a:pt x="11" y="49"/>
                  </a:cubicBezTo>
                  <a:cubicBezTo>
                    <a:pt x="8" y="46"/>
                    <a:pt x="5" y="44"/>
                    <a:pt x="6" y="39"/>
                  </a:cubicBezTo>
                  <a:cubicBezTo>
                    <a:pt x="7" y="34"/>
                    <a:pt x="3" y="41"/>
                    <a:pt x="6" y="32"/>
                  </a:cubicBezTo>
                  <a:cubicBezTo>
                    <a:pt x="9" y="23"/>
                    <a:pt x="4" y="28"/>
                    <a:pt x="5" y="21"/>
                  </a:cubicBezTo>
                  <a:cubicBezTo>
                    <a:pt x="6" y="14"/>
                    <a:pt x="3" y="21"/>
                    <a:pt x="4" y="13"/>
                  </a:cubicBezTo>
                  <a:cubicBezTo>
                    <a:pt x="5" y="5"/>
                    <a:pt x="0" y="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2" name="Freeform 47"/>
            <p:cNvSpPr>
              <a:spLocks/>
            </p:cNvSpPr>
            <p:nvPr/>
          </p:nvSpPr>
          <p:spPr bwMode="auto">
            <a:xfrm>
              <a:off x="1482" y="108"/>
              <a:ext cx="582" cy="516"/>
            </a:xfrm>
            <a:custGeom>
              <a:avLst/>
              <a:gdLst/>
              <a:ahLst/>
              <a:cxnLst>
                <a:cxn ang="0">
                  <a:pos x="35" y="86"/>
                </a:cxn>
                <a:cxn ang="0">
                  <a:pos x="0" y="86"/>
                </a:cxn>
                <a:cxn ang="0">
                  <a:pos x="14" y="78"/>
                </a:cxn>
                <a:cxn ang="0">
                  <a:pos x="26" y="64"/>
                </a:cxn>
                <a:cxn ang="0">
                  <a:pos x="28" y="43"/>
                </a:cxn>
                <a:cxn ang="0">
                  <a:pos x="32" y="34"/>
                </a:cxn>
                <a:cxn ang="0">
                  <a:pos x="44" y="25"/>
                </a:cxn>
                <a:cxn ang="0">
                  <a:pos x="60" y="1"/>
                </a:cxn>
                <a:cxn ang="0">
                  <a:pos x="66" y="8"/>
                </a:cxn>
                <a:cxn ang="0">
                  <a:pos x="76" y="8"/>
                </a:cxn>
                <a:cxn ang="0">
                  <a:pos x="81" y="7"/>
                </a:cxn>
                <a:cxn ang="0">
                  <a:pos x="87" y="9"/>
                </a:cxn>
                <a:cxn ang="0">
                  <a:pos x="94" y="35"/>
                </a:cxn>
                <a:cxn ang="0">
                  <a:pos x="94" y="40"/>
                </a:cxn>
                <a:cxn ang="0">
                  <a:pos x="80" y="43"/>
                </a:cxn>
                <a:cxn ang="0">
                  <a:pos x="73" y="48"/>
                </a:cxn>
                <a:cxn ang="0">
                  <a:pos x="71" y="55"/>
                </a:cxn>
                <a:cxn ang="0">
                  <a:pos x="63" y="61"/>
                </a:cxn>
                <a:cxn ang="0">
                  <a:pos x="42" y="70"/>
                </a:cxn>
                <a:cxn ang="0">
                  <a:pos x="35" y="76"/>
                </a:cxn>
                <a:cxn ang="0">
                  <a:pos x="35" y="86"/>
                </a:cxn>
              </a:cxnLst>
              <a:rect l="0" t="0" r="r" b="b"/>
              <a:pathLst>
                <a:path w="97" h="86">
                  <a:moveTo>
                    <a:pt x="35" y="86"/>
                  </a:moveTo>
                  <a:cubicBezTo>
                    <a:pt x="0" y="86"/>
                    <a:pt x="0" y="86"/>
                    <a:pt x="0" y="86"/>
                  </a:cubicBezTo>
                  <a:cubicBezTo>
                    <a:pt x="2" y="80"/>
                    <a:pt x="10" y="85"/>
                    <a:pt x="14" y="78"/>
                  </a:cubicBezTo>
                  <a:cubicBezTo>
                    <a:pt x="19" y="71"/>
                    <a:pt x="19" y="78"/>
                    <a:pt x="26" y="64"/>
                  </a:cubicBezTo>
                  <a:cubicBezTo>
                    <a:pt x="29" y="59"/>
                    <a:pt x="23" y="51"/>
                    <a:pt x="28" y="43"/>
                  </a:cubicBezTo>
                  <a:cubicBezTo>
                    <a:pt x="33" y="37"/>
                    <a:pt x="28" y="38"/>
                    <a:pt x="32" y="34"/>
                  </a:cubicBezTo>
                  <a:cubicBezTo>
                    <a:pt x="37" y="30"/>
                    <a:pt x="32" y="29"/>
                    <a:pt x="44" y="25"/>
                  </a:cubicBezTo>
                  <a:cubicBezTo>
                    <a:pt x="56" y="21"/>
                    <a:pt x="54" y="3"/>
                    <a:pt x="60" y="1"/>
                  </a:cubicBezTo>
                  <a:cubicBezTo>
                    <a:pt x="64" y="0"/>
                    <a:pt x="59" y="5"/>
                    <a:pt x="66" y="8"/>
                  </a:cubicBezTo>
                  <a:cubicBezTo>
                    <a:pt x="72" y="11"/>
                    <a:pt x="73" y="6"/>
                    <a:pt x="76" y="8"/>
                  </a:cubicBezTo>
                  <a:cubicBezTo>
                    <a:pt x="80" y="10"/>
                    <a:pt x="80" y="4"/>
                    <a:pt x="81" y="7"/>
                  </a:cubicBezTo>
                  <a:cubicBezTo>
                    <a:pt x="81" y="10"/>
                    <a:pt x="86" y="9"/>
                    <a:pt x="87" y="9"/>
                  </a:cubicBezTo>
                  <a:cubicBezTo>
                    <a:pt x="93" y="13"/>
                    <a:pt x="89" y="33"/>
                    <a:pt x="94" y="35"/>
                  </a:cubicBezTo>
                  <a:cubicBezTo>
                    <a:pt x="97" y="36"/>
                    <a:pt x="95" y="37"/>
                    <a:pt x="94" y="40"/>
                  </a:cubicBezTo>
                  <a:cubicBezTo>
                    <a:pt x="94" y="42"/>
                    <a:pt x="83" y="39"/>
                    <a:pt x="80" y="43"/>
                  </a:cubicBezTo>
                  <a:cubicBezTo>
                    <a:pt x="77" y="47"/>
                    <a:pt x="71" y="43"/>
                    <a:pt x="73" y="48"/>
                  </a:cubicBezTo>
                  <a:cubicBezTo>
                    <a:pt x="76" y="52"/>
                    <a:pt x="78" y="52"/>
                    <a:pt x="71" y="55"/>
                  </a:cubicBezTo>
                  <a:cubicBezTo>
                    <a:pt x="65" y="57"/>
                    <a:pt x="65" y="57"/>
                    <a:pt x="63" y="61"/>
                  </a:cubicBezTo>
                  <a:cubicBezTo>
                    <a:pt x="62" y="63"/>
                    <a:pt x="44" y="68"/>
                    <a:pt x="42" y="70"/>
                  </a:cubicBezTo>
                  <a:cubicBezTo>
                    <a:pt x="35" y="76"/>
                    <a:pt x="35" y="76"/>
                    <a:pt x="35" y="76"/>
                  </a:cubicBezTo>
                  <a:lnTo>
                    <a:pt x="35" y="86"/>
                  </a:ln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3" name="Freeform 48"/>
            <p:cNvSpPr>
              <a:spLocks/>
            </p:cNvSpPr>
            <p:nvPr/>
          </p:nvSpPr>
          <p:spPr bwMode="auto">
            <a:xfrm>
              <a:off x="1290" y="624"/>
              <a:ext cx="402" cy="420"/>
            </a:xfrm>
            <a:custGeom>
              <a:avLst/>
              <a:gdLst/>
              <a:ahLst/>
              <a:cxnLst>
                <a:cxn ang="0">
                  <a:pos x="67" y="4"/>
                </a:cxn>
                <a:cxn ang="0">
                  <a:pos x="67" y="17"/>
                </a:cxn>
                <a:cxn ang="0">
                  <a:pos x="41" y="17"/>
                </a:cxn>
                <a:cxn ang="0">
                  <a:pos x="41" y="43"/>
                </a:cxn>
                <a:cxn ang="0">
                  <a:pos x="33" y="64"/>
                </a:cxn>
                <a:cxn ang="0">
                  <a:pos x="3" y="64"/>
                </a:cxn>
                <a:cxn ang="0">
                  <a:pos x="1" y="69"/>
                </a:cxn>
                <a:cxn ang="0">
                  <a:pos x="1" y="60"/>
                </a:cxn>
                <a:cxn ang="0">
                  <a:pos x="7" y="50"/>
                </a:cxn>
                <a:cxn ang="0">
                  <a:pos x="10" y="40"/>
                </a:cxn>
                <a:cxn ang="0">
                  <a:pos x="13" y="36"/>
                </a:cxn>
                <a:cxn ang="0">
                  <a:pos x="18" y="26"/>
                </a:cxn>
                <a:cxn ang="0">
                  <a:pos x="21" y="17"/>
                </a:cxn>
                <a:cxn ang="0">
                  <a:pos x="32" y="0"/>
                </a:cxn>
                <a:cxn ang="0">
                  <a:pos x="67" y="0"/>
                </a:cxn>
                <a:cxn ang="0">
                  <a:pos x="67" y="4"/>
                </a:cxn>
              </a:cxnLst>
              <a:rect l="0" t="0" r="r" b="b"/>
              <a:pathLst>
                <a:path w="67" h="70">
                  <a:moveTo>
                    <a:pt x="67" y="4"/>
                  </a:moveTo>
                  <a:cubicBezTo>
                    <a:pt x="67" y="17"/>
                    <a:pt x="67" y="17"/>
                    <a:pt x="67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2" y="47"/>
                    <a:pt x="31" y="45"/>
                    <a:pt x="33" y="64"/>
                  </a:cubicBezTo>
                  <a:cubicBezTo>
                    <a:pt x="33" y="64"/>
                    <a:pt x="4" y="64"/>
                    <a:pt x="3" y="64"/>
                  </a:cubicBezTo>
                  <a:cubicBezTo>
                    <a:pt x="2" y="64"/>
                    <a:pt x="0" y="67"/>
                    <a:pt x="1" y="69"/>
                  </a:cubicBezTo>
                  <a:cubicBezTo>
                    <a:pt x="0" y="70"/>
                    <a:pt x="0" y="67"/>
                    <a:pt x="1" y="60"/>
                  </a:cubicBezTo>
                  <a:cubicBezTo>
                    <a:pt x="3" y="53"/>
                    <a:pt x="7" y="56"/>
                    <a:pt x="7" y="50"/>
                  </a:cubicBezTo>
                  <a:cubicBezTo>
                    <a:pt x="7" y="44"/>
                    <a:pt x="11" y="40"/>
                    <a:pt x="10" y="40"/>
                  </a:cubicBezTo>
                  <a:cubicBezTo>
                    <a:pt x="9" y="41"/>
                    <a:pt x="7" y="41"/>
                    <a:pt x="13" y="36"/>
                  </a:cubicBezTo>
                  <a:cubicBezTo>
                    <a:pt x="16" y="31"/>
                    <a:pt x="18" y="33"/>
                    <a:pt x="18" y="26"/>
                  </a:cubicBezTo>
                  <a:cubicBezTo>
                    <a:pt x="19" y="18"/>
                    <a:pt x="20" y="23"/>
                    <a:pt x="21" y="17"/>
                  </a:cubicBezTo>
                  <a:cubicBezTo>
                    <a:pt x="23" y="9"/>
                    <a:pt x="26" y="18"/>
                    <a:pt x="32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7" y="4"/>
                  </a:ln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4" name="Freeform 49"/>
            <p:cNvSpPr>
              <a:spLocks/>
            </p:cNvSpPr>
            <p:nvPr/>
          </p:nvSpPr>
          <p:spPr bwMode="auto">
            <a:xfrm>
              <a:off x="1344" y="594"/>
              <a:ext cx="36" cy="30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4" y="0"/>
                </a:cxn>
                <a:cxn ang="0">
                  <a:pos x="2" y="5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0" y="5"/>
                    <a:pt x="1" y="0"/>
                    <a:pt x="4" y="0"/>
                  </a:cubicBezTo>
                  <a:cubicBezTo>
                    <a:pt x="6" y="1"/>
                    <a:pt x="4" y="4"/>
                    <a:pt x="2" y="5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5" name="Freeform 50"/>
            <p:cNvSpPr>
              <a:spLocks/>
            </p:cNvSpPr>
            <p:nvPr/>
          </p:nvSpPr>
          <p:spPr bwMode="auto">
            <a:xfrm>
              <a:off x="1410" y="558"/>
              <a:ext cx="42" cy="48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2" y="6"/>
                </a:cxn>
                <a:cxn ang="0">
                  <a:pos x="5" y="0"/>
                </a:cxn>
                <a:cxn ang="0">
                  <a:pos x="4" y="6"/>
                </a:cxn>
              </a:cxnLst>
              <a:rect l="0" t="0" r="r" b="b"/>
              <a:pathLst>
                <a:path w="7" h="8">
                  <a:moveTo>
                    <a:pt x="4" y="6"/>
                  </a:moveTo>
                  <a:cubicBezTo>
                    <a:pt x="0" y="8"/>
                    <a:pt x="0" y="8"/>
                    <a:pt x="2" y="6"/>
                  </a:cubicBezTo>
                  <a:cubicBezTo>
                    <a:pt x="4" y="5"/>
                    <a:pt x="3" y="0"/>
                    <a:pt x="5" y="0"/>
                  </a:cubicBezTo>
                  <a:cubicBezTo>
                    <a:pt x="7" y="1"/>
                    <a:pt x="6" y="6"/>
                    <a:pt x="4" y="6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6" name="Freeform 51"/>
            <p:cNvSpPr>
              <a:spLocks/>
            </p:cNvSpPr>
            <p:nvPr/>
          </p:nvSpPr>
          <p:spPr bwMode="auto">
            <a:xfrm>
              <a:off x="1440" y="528"/>
              <a:ext cx="24" cy="30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1"/>
                </a:cxn>
                <a:cxn ang="0">
                  <a:pos x="3" y="3"/>
                </a:cxn>
                <a:cxn ang="0">
                  <a:pos x="1" y="3"/>
                </a:cxn>
              </a:cxnLst>
              <a:rect l="0" t="0" r="r" b="b"/>
              <a:pathLst>
                <a:path w="4" h="5">
                  <a:moveTo>
                    <a:pt x="1" y="3"/>
                  </a:moveTo>
                  <a:cubicBezTo>
                    <a:pt x="1" y="1"/>
                    <a:pt x="3" y="2"/>
                    <a:pt x="3" y="1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0" y="5"/>
                    <a:pt x="1" y="3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7" name="Freeform 52"/>
            <p:cNvSpPr>
              <a:spLocks/>
            </p:cNvSpPr>
            <p:nvPr/>
          </p:nvSpPr>
          <p:spPr bwMode="auto">
            <a:xfrm>
              <a:off x="1290" y="564"/>
              <a:ext cx="48" cy="42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2" y="3"/>
                </a:cxn>
                <a:cxn ang="0">
                  <a:pos x="8" y="1"/>
                </a:cxn>
                <a:cxn ang="0">
                  <a:pos x="5" y="5"/>
                </a:cxn>
                <a:cxn ang="0">
                  <a:pos x="3" y="6"/>
                </a:cxn>
              </a:cxnLst>
              <a:rect l="0" t="0" r="r" b="b"/>
              <a:pathLst>
                <a:path w="8" h="7">
                  <a:moveTo>
                    <a:pt x="3" y="6"/>
                  </a:moveTo>
                  <a:cubicBezTo>
                    <a:pt x="2" y="4"/>
                    <a:pt x="0" y="3"/>
                    <a:pt x="2" y="3"/>
                  </a:cubicBezTo>
                  <a:cubicBezTo>
                    <a:pt x="4" y="3"/>
                    <a:pt x="7" y="0"/>
                    <a:pt x="8" y="1"/>
                  </a:cubicBezTo>
                  <a:cubicBezTo>
                    <a:pt x="8" y="2"/>
                    <a:pt x="6" y="2"/>
                    <a:pt x="5" y="5"/>
                  </a:cubicBezTo>
                  <a:cubicBezTo>
                    <a:pt x="4" y="7"/>
                    <a:pt x="4" y="7"/>
                    <a:pt x="3" y="6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8" name="Freeform 53"/>
            <p:cNvSpPr>
              <a:spLocks/>
            </p:cNvSpPr>
            <p:nvPr/>
          </p:nvSpPr>
          <p:spPr bwMode="auto">
            <a:xfrm>
              <a:off x="1242" y="552"/>
              <a:ext cx="24" cy="3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" y="4"/>
                </a:cxn>
                <a:cxn ang="0">
                  <a:pos x="1" y="1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2" y="0"/>
                    <a:pt x="4" y="3"/>
                    <a:pt x="2" y="4"/>
                  </a:cubicBezTo>
                  <a:cubicBezTo>
                    <a:pt x="1" y="5"/>
                    <a:pt x="0" y="1"/>
                    <a:pt x="1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9" name="Freeform 54"/>
            <p:cNvSpPr>
              <a:spLocks/>
            </p:cNvSpPr>
            <p:nvPr/>
          </p:nvSpPr>
          <p:spPr bwMode="auto">
            <a:xfrm>
              <a:off x="1272" y="588"/>
              <a:ext cx="18" cy="1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3"/>
                </a:cxn>
                <a:cxn ang="0">
                  <a:pos x="1" y="1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2" y="0"/>
                    <a:pt x="3" y="2"/>
                    <a:pt x="3" y="3"/>
                  </a:cubicBezTo>
                  <a:cubicBezTo>
                    <a:pt x="2" y="3"/>
                    <a:pt x="0" y="2"/>
                    <a:pt x="1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0" name="Freeform 55"/>
            <p:cNvSpPr>
              <a:spLocks/>
            </p:cNvSpPr>
            <p:nvPr/>
          </p:nvSpPr>
          <p:spPr bwMode="auto">
            <a:xfrm>
              <a:off x="1230" y="612"/>
              <a:ext cx="18" cy="1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3" y="2"/>
                </a:cxn>
                <a:cxn ang="0">
                  <a:pos x="2" y="1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3" y="0"/>
                    <a:pt x="3" y="0"/>
                    <a:pt x="3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1" name="Freeform 56"/>
            <p:cNvSpPr>
              <a:spLocks/>
            </p:cNvSpPr>
            <p:nvPr/>
          </p:nvSpPr>
          <p:spPr bwMode="auto">
            <a:xfrm>
              <a:off x="1560" y="1752"/>
              <a:ext cx="198" cy="24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16" y="3"/>
                </a:cxn>
                <a:cxn ang="0">
                  <a:pos x="17" y="10"/>
                </a:cxn>
                <a:cxn ang="0">
                  <a:pos x="18" y="13"/>
                </a:cxn>
                <a:cxn ang="0">
                  <a:pos x="24" y="9"/>
                </a:cxn>
                <a:cxn ang="0">
                  <a:pos x="23" y="19"/>
                </a:cxn>
                <a:cxn ang="0">
                  <a:pos x="29" y="24"/>
                </a:cxn>
                <a:cxn ang="0">
                  <a:pos x="32" y="28"/>
                </a:cxn>
                <a:cxn ang="0">
                  <a:pos x="32" y="41"/>
                </a:cxn>
                <a:cxn ang="0">
                  <a:pos x="27" y="39"/>
                </a:cxn>
                <a:cxn ang="0">
                  <a:pos x="13" y="28"/>
                </a:cxn>
                <a:cxn ang="0">
                  <a:pos x="6" y="22"/>
                </a:cxn>
                <a:cxn ang="0">
                  <a:pos x="0" y="16"/>
                </a:cxn>
                <a:cxn ang="0">
                  <a:pos x="7" y="6"/>
                </a:cxn>
                <a:cxn ang="0">
                  <a:pos x="10" y="1"/>
                </a:cxn>
              </a:cxnLst>
              <a:rect l="0" t="0" r="r" b="b"/>
              <a:pathLst>
                <a:path w="33" h="41">
                  <a:moveTo>
                    <a:pt x="10" y="1"/>
                  </a:moveTo>
                  <a:cubicBezTo>
                    <a:pt x="12" y="0"/>
                    <a:pt x="17" y="1"/>
                    <a:pt x="16" y="3"/>
                  </a:cubicBezTo>
                  <a:cubicBezTo>
                    <a:pt x="15" y="5"/>
                    <a:pt x="17" y="7"/>
                    <a:pt x="17" y="10"/>
                  </a:cubicBezTo>
                  <a:cubicBezTo>
                    <a:pt x="16" y="13"/>
                    <a:pt x="17" y="10"/>
                    <a:pt x="18" y="13"/>
                  </a:cubicBezTo>
                  <a:cubicBezTo>
                    <a:pt x="20" y="16"/>
                    <a:pt x="22" y="8"/>
                    <a:pt x="24" y="9"/>
                  </a:cubicBezTo>
                  <a:cubicBezTo>
                    <a:pt x="26" y="15"/>
                    <a:pt x="25" y="17"/>
                    <a:pt x="23" y="19"/>
                  </a:cubicBezTo>
                  <a:cubicBezTo>
                    <a:pt x="22" y="21"/>
                    <a:pt x="29" y="21"/>
                    <a:pt x="29" y="24"/>
                  </a:cubicBezTo>
                  <a:cubicBezTo>
                    <a:pt x="30" y="27"/>
                    <a:pt x="33" y="25"/>
                    <a:pt x="32" y="28"/>
                  </a:cubicBezTo>
                  <a:cubicBezTo>
                    <a:pt x="32" y="32"/>
                    <a:pt x="31" y="36"/>
                    <a:pt x="32" y="41"/>
                  </a:cubicBezTo>
                  <a:cubicBezTo>
                    <a:pt x="29" y="41"/>
                    <a:pt x="31" y="40"/>
                    <a:pt x="27" y="39"/>
                  </a:cubicBezTo>
                  <a:cubicBezTo>
                    <a:pt x="24" y="38"/>
                    <a:pt x="18" y="34"/>
                    <a:pt x="13" y="28"/>
                  </a:cubicBezTo>
                  <a:cubicBezTo>
                    <a:pt x="9" y="22"/>
                    <a:pt x="6" y="24"/>
                    <a:pt x="6" y="22"/>
                  </a:cubicBezTo>
                  <a:cubicBezTo>
                    <a:pt x="6" y="20"/>
                    <a:pt x="2" y="20"/>
                    <a:pt x="0" y="16"/>
                  </a:cubicBezTo>
                  <a:cubicBezTo>
                    <a:pt x="5" y="8"/>
                    <a:pt x="7" y="9"/>
                    <a:pt x="7" y="6"/>
                  </a:cubicBezTo>
                  <a:cubicBezTo>
                    <a:pt x="7" y="4"/>
                    <a:pt x="10" y="6"/>
                    <a:pt x="10" y="1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2" name="Freeform 57"/>
            <p:cNvSpPr>
              <a:spLocks/>
            </p:cNvSpPr>
            <p:nvPr/>
          </p:nvSpPr>
          <p:spPr bwMode="auto">
            <a:xfrm>
              <a:off x="1470" y="1662"/>
              <a:ext cx="150" cy="186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22" y="21"/>
                </a:cxn>
                <a:cxn ang="0">
                  <a:pos x="25" y="16"/>
                </a:cxn>
                <a:cxn ang="0">
                  <a:pos x="23" y="12"/>
                </a:cxn>
                <a:cxn ang="0">
                  <a:pos x="21" y="9"/>
                </a:cxn>
                <a:cxn ang="0">
                  <a:pos x="19" y="4"/>
                </a:cxn>
                <a:cxn ang="0">
                  <a:pos x="11" y="2"/>
                </a:cxn>
                <a:cxn ang="0">
                  <a:pos x="7" y="4"/>
                </a:cxn>
                <a:cxn ang="0">
                  <a:pos x="1" y="11"/>
                </a:cxn>
                <a:cxn ang="0">
                  <a:pos x="1" y="14"/>
                </a:cxn>
                <a:cxn ang="0">
                  <a:pos x="4" y="15"/>
                </a:cxn>
                <a:cxn ang="0">
                  <a:pos x="1" y="17"/>
                </a:cxn>
                <a:cxn ang="0">
                  <a:pos x="4" y="20"/>
                </a:cxn>
                <a:cxn ang="0">
                  <a:pos x="3" y="22"/>
                </a:cxn>
                <a:cxn ang="0">
                  <a:pos x="7" y="24"/>
                </a:cxn>
                <a:cxn ang="0">
                  <a:pos x="8" y="27"/>
                </a:cxn>
                <a:cxn ang="0">
                  <a:pos x="15" y="31"/>
                </a:cxn>
              </a:cxnLst>
              <a:rect l="0" t="0" r="r" b="b"/>
              <a:pathLst>
                <a:path w="25" h="31">
                  <a:moveTo>
                    <a:pt x="15" y="31"/>
                  </a:moveTo>
                  <a:cubicBezTo>
                    <a:pt x="20" y="23"/>
                    <a:pt x="22" y="24"/>
                    <a:pt x="22" y="21"/>
                  </a:cubicBezTo>
                  <a:cubicBezTo>
                    <a:pt x="22" y="19"/>
                    <a:pt x="25" y="21"/>
                    <a:pt x="25" y="16"/>
                  </a:cubicBezTo>
                  <a:cubicBezTo>
                    <a:pt x="20" y="21"/>
                    <a:pt x="24" y="14"/>
                    <a:pt x="23" y="12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2" y="7"/>
                    <a:pt x="21" y="9"/>
                    <a:pt x="19" y="4"/>
                  </a:cubicBezTo>
                  <a:cubicBezTo>
                    <a:pt x="18" y="0"/>
                    <a:pt x="11" y="1"/>
                    <a:pt x="11" y="2"/>
                  </a:cubicBezTo>
                  <a:cubicBezTo>
                    <a:pt x="11" y="4"/>
                    <a:pt x="8" y="0"/>
                    <a:pt x="7" y="4"/>
                  </a:cubicBezTo>
                  <a:cubicBezTo>
                    <a:pt x="6" y="7"/>
                    <a:pt x="3" y="10"/>
                    <a:pt x="1" y="11"/>
                  </a:cubicBezTo>
                  <a:cubicBezTo>
                    <a:pt x="4" y="13"/>
                    <a:pt x="0" y="12"/>
                    <a:pt x="1" y="14"/>
                  </a:cubicBezTo>
                  <a:cubicBezTo>
                    <a:pt x="2" y="16"/>
                    <a:pt x="2" y="14"/>
                    <a:pt x="4" y="15"/>
                  </a:cubicBezTo>
                  <a:cubicBezTo>
                    <a:pt x="2" y="18"/>
                    <a:pt x="0" y="15"/>
                    <a:pt x="1" y="17"/>
                  </a:cubicBezTo>
                  <a:cubicBezTo>
                    <a:pt x="2" y="20"/>
                    <a:pt x="3" y="17"/>
                    <a:pt x="4" y="20"/>
                  </a:cubicBezTo>
                  <a:cubicBezTo>
                    <a:pt x="5" y="22"/>
                    <a:pt x="2" y="21"/>
                    <a:pt x="3" y="22"/>
                  </a:cubicBezTo>
                  <a:cubicBezTo>
                    <a:pt x="4" y="23"/>
                    <a:pt x="6" y="23"/>
                    <a:pt x="7" y="24"/>
                  </a:cubicBezTo>
                  <a:cubicBezTo>
                    <a:pt x="9" y="26"/>
                    <a:pt x="5" y="26"/>
                    <a:pt x="8" y="27"/>
                  </a:cubicBezTo>
                  <a:cubicBezTo>
                    <a:pt x="11" y="29"/>
                    <a:pt x="14" y="29"/>
                    <a:pt x="15" y="31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3" name="Freeform 58"/>
            <p:cNvSpPr>
              <a:spLocks/>
            </p:cNvSpPr>
            <p:nvPr/>
          </p:nvSpPr>
          <p:spPr bwMode="auto">
            <a:xfrm>
              <a:off x="1266" y="1284"/>
              <a:ext cx="306" cy="258"/>
            </a:xfrm>
            <a:custGeom>
              <a:avLst/>
              <a:gdLst/>
              <a:ahLst/>
              <a:cxnLst>
                <a:cxn ang="0">
                  <a:pos x="9" y="30"/>
                </a:cxn>
                <a:cxn ang="0">
                  <a:pos x="3" y="19"/>
                </a:cxn>
                <a:cxn ang="0">
                  <a:pos x="3" y="17"/>
                </a:cxn>
                <a:cxn ang="0">
                  <a:pos x="9" y="4"/>
                </a:cxn>
                <a:cxn ang="0">
                  <a:pos x="24" y="0"/>
                </a:cxn>
                <a:cxn ang="0">
                  <a:pos x="33" y="6"/>
                </a:cxn>
                <a:cxn ang="0">
                  <a:pos x="43" y="19"/>
                </a:cxn>
                <a:cxn ang="0">
                  <a:pos x="45" y="25"/>
                </a:cxn>
                <a:cxn ang="0">
                  <a:pos x="45" y="31"/>
                </a:cxn>
                <a:cxn ang="0">
                  <a:pos x="50" y="35"/>
                </a:cxn>
                <a:cxn ang="0">
                  <a:pos x="50" y="41"/>
                </a:cxn>
                <a:cxn ang="0">
                  <a:pos x="43" y="41"/>
                </a:cxn>
                <a:cxn ang="0">
                  <a:pos x="31" y="39"/>
                </a:cxn>
                <a:cxn ang="0">
                  <a:pos x="19" y="39"/>
                </a:cxn>
                <a:cxn ang="0">
                  <a:pos x="18" y="40"/>
                </a:cxn>
                <a:cxn ang="0">
                  <a:pos x="9" y="43"/>
                </a:cxn>
                <a:cxn ang="0">
                  <a:pos x="8" y="40"/>
                </a:cxn>
                <a:cxn ang="0">
                  <a:pos x="16" y="40"/>
                </a:cxn>
                <a:cxn ang="0">
                  <a:pos x="12" y="39"/>
                </a:cxn>
                <a:cxn ang="0">
                  <a:pos x="8" y="39"/>
                </a:cxn>
                <a:cxn ang="0">
                  <a:pos x="7" y="35"/>
                </a:cxn>
                <a:cxn ang="0">
                  <a:pos x="15" y="34"/>
                </a:cxn>
                <a:cxn ang="0">
                  <a:pos x="19" y="31"/>
                </a:cxn>
                <a:cxn ang="0">
                  <a:pos x="25" y="32"/>
                </a:cxn>
                <a:cxn ang="0">
                  <a:pos x="31" y="31"/>
                </a:cxn>
                <a:cxn ang="0">
                  <a:pos x="26" y="30"/>
                </a:cxn>
                <a:cxn ang="0">
                  <a:pos x="22" y="29"/>
                </a:cxn>
                <a:cxn ang="0">
                  <a:pos x="18" y="29"/>
                </a:cxn>
                <a:cxn ang="0">
                  <a:pos x="9" y="30"/>
                </a:cxn>
              </a:cxnLst>
              <a:rect l="0" t="0" r="r" b="b"/>
              <a:pathLst>
                <a:path w="51" h="43">
                  <a:moveTo>
                    <a:pt x="9" y="30"/>
                  </a:moveTo>
                  <a:cubicBezTo>
                    <a:pt x="6" y="26"/>
                    <a:pt x="5" y="18"/>
                    <a:pt x="3" y="19"/>
                  </a:cubicBezTo>
                  <a:cubicBezTo>
                    <a:pt x="1" y="20"/>
                    <a:pt x="0" y="18"/>
                    <a:pt x="3" y="17"/>
                  </a:cubicBezTo>
                  <a:cubicBezTo>
                    <a:pt x="8" y="15"/>
                    <a:pt x="9" y="7"/>
                    <a:pt x="9" y="4"/>
                  </a:cubicBezTo>
                  <a:cubicBezTo>
                    <a:pt x="10" y="0"/>
                    <a:pt x="21" y="1"/>
                    <a:pt x="24" y="0"/>
                  </a:cubicBezTo>
                  <a:cubicBezTo>
                    <a:pt x="28" y="0"/>
                    <a:pt x="31" y="4"/>
                    <a:pt x="33" y="6"/>
                  </a:cubicBezTo>
                  <a:cubicBezTo>
                    <a:pt x="35" y="7"/>
                    <a:pt x="40" y="17"/>
                    <a:pt x="43" y="19"/>
                  </a:cubicBezTo>
                  <a:cubicBezTo>
                    <a:pt x="42" y="23"/>
                    <a:pt x="45" y="21"/>
                    <a:pt x="45" y="25"/>
                  </a:cubicBezTo>
                  <a:cubicBezTo>
                    <a:pt x="46" y="30"/>
                    <a:pt x="43" y="27"/>
                    <a:pt x="45" y="31"/>
                  </a:cubicBezTo>
                  <a:cubicBezTo>
                    <a:pt x="47" y="34"/>
                    <a:pt x="47" y="29"/>
                    <a:pt x="50" y="35"/>
                  </a:cubicBezTo>
                  <a:cubicBezTo>
                    <a:pt x="51" y="37"/>
                    <a:pt x="49" y="38"/>
                    <a:pt x="50" y="41"/>
                  </a:cubicBezTo>
                  <a:cubicBezTo>
                    <a:pt x="47" y="41"/>
                    <a:pt x="45" y="40"/>
                    <a:pt x="43" y="41"/>
                  </a:cubicBezTo>
                  <a:cubicBezTo>
                    <a:pt x="40" y="43"/>
                    <a:pt x="37" y="38"/>
                    <a:pt x="31" y="39"/>
                  </a:cubicBezTo>
                  <a:cubicBezTo>
                    <a:pt x="28" y="39"/>
                    <a:pt x="23" y="38"/>
                    <a:pt x="19" y="39"/>
                  </a:cubicBezTo>
                  <a:cubicBezTo>
                    <a:pt x="15" y="40"/>
                    <a:pt x="21" y="40"/>
                    <a:pt x="18" y="40"/>
                  </a:cubicBezTo>
                  <a:cubicBezTo>
                    <a:pt x="15" y="41"/>
                    <a:pt x="11" y="40"/>
                    <a:pt x="9" y="43"/>
                  </a:cubicBezTo>
                  <a:cubicBezTo>
                    <a:pt x="8" y="41"/>
                    <a:pt x="6" y="42"/>
                    <a:pt x="8" y="40"/>
                  </a:cubicBezTo>
                  <a:cubicBezTo>
                    <a:pt x="10" y="38"/>
                    <a:pt x="9" y="41"/>
                    <a:pt x="16" y="40"/>
                  </a:cubicBezTo>
                  <a:cubicBezTo>
                    <a:pt x="14" y="40"/>
                    <a:pt x="14" y="38"/>
                    <a:pt x="12" y="39"/>
                  </a:cubicBezTo>
                  <a:cubicBezTo>
                    <a:pt x="10" y="40"/>
                    <a:pt x="10" y="38"/>
                    <a:pt x="8" y="39"/>
                  </a:cubicBezTo>
                  <a:cubicBezTo>
                    <a:pt x="6" y="40"/>
                    <a:pt x="8" y="37"/>
                    <a:pt x="7" y="35"/>
                  </a:cubicBezTo>
                  <a:cubicBezTo>
                    <a:pt x="10" y="33"/>
                    <a:pt x="15" y="36"/>
                    <a:pt x="15" y="34"/>
                  </a:cubicBezTo>
                  <a:cubicBezTo>
                    <a:pt x="15" y="31"/>
                    <a:pt x="18" y="33"/>
                    <a:pt x="19" y="31"/>
                  </a:cubicBezTo>
                  <a:cubicBezTo>
                    <a:pt x="21" y="29"/>
                    <a:pt x="19" y="30"/>
                    <a:pt x="25" y="32"/>
                  </a:cubicBezTo>
                  <a:cubicBezTo>
                    <a:pt x="29" y="34"/>
                    <a:pt x="32" y="32"/>
                    <a:pt x="31" y="31"/>
                  </a:cubicBezTo>
                  <a:cubicBezTo>
                    <a:pt x="29" y="29"/>
                    <a:pt x="27" y="33"/>
                    <a:pt x="26" y="30"/>
                  </a:cubicBezTo>
                  <a:cubicBezTo>
                    <a:pt x="24" y="27"/>
                    <a:pt x="23" y="31"/>
                    <a:pt x="22" y="29"/>
                  </a:cubicBezTo>
                  <a:cubicBezTo>
                    <a:pt x="22" y="26"/>
                    <a:pt x="18" y="28"/>
                    <a:pt x="18" y="29"/>
                  </a:cubicBezTo>
                  <a:cubicBezTo>
                    <a:pt x="17" y="31"/>
                    <a:pt x="15" y="29"/>
                    <a:pt x="9" y="30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4" name="Freeform 59"/>
            <p:cNvSpPr>
              <a:spLocks/>
            </p:cNvSpPr>
            <p:nvPr/>
          </p:nvSpPr>
          <p:spPr bwMode="auto">
            <a:xfrm>
              <a:off x="1302" y="1440"/>
              <a:ext cx="156" cy="60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11" y="5"/>
                </a:cxn>
                <a:cxn ang="0">
                  <a:pos x="2" y="6"/>
                </a:cxn>
                <a:cxn ang="0">
                  <a:pos x="1" y="9"/>
                </a:cxn>
                <a:cxn ang="0">
                  <a:pos x="9" y="8"/>
                </a:cxn>
                <a:cxn ang="0">
                  <a:pos x="13" y="5"/>
                </a:cxn>
                <a:cxn ang="0">
                  <a:pos x="19" y="6"/>
                </a:cxn>
                <a:cxn ang="0">
                  <a:pos x="25" y="5"/>
                </a:cxn>
                <a:cxn ang="0">
                  <a:pos x="20" y="4"/>
                </a:cxn>
                <a:cxn ang="0">
                  <a:pos x="16" y="3"/>
                </a:cxn>
                <a:cxn ang="0">
                  <a:pos x="12" y="3"/>
                </a:cxn>
                <a:cxn ang="0">
                  <a:pos x="3" y="4"/>
                </a:cxn>
              </a:cxnLst>
              <a:rect l="0" t="0" r="r" b="b"/>
              <a:pathLst>
                <a:path w="26" h="10">
                  <a:moveTo>
                    <a:pt x="3" y="4"/>
                  </a:moveTo>
                  <a:cubicBezTo>
                    <a:pt x="4" y="7"/>
                    <a:pt x="6" y="5"/>
                    <a:pt x="11" y="5"/>
                  </a:cubicBezTo>
                  <a:cubicBezTo>
                    <a:pt x="6" y="6"/>
                    <a:pt x="3" y="8"/>
                    <a:pt x="2" y="6"/>
                  </a:cubicBezTo>
                  <a:cubicBezTo>
                    <a:pt x="1" y="4"/>
                    <a:pt x="0" y="6"/>
                    <a:pt x="1" y="9"/>
                  </a:cubicBezTo>
                  <a:cubicBezTo>
                    <a:pt x="4" y="7"/>
                    <a:pt x="9" y="10"/>
                    <a:pt x="9" y="8"/>
                  </a:cubicBezTo>
                  <a:cubicBezTo>
                    <a:pt x="9" y="5"/>
                    <a:pt x="12" y="7"/>
                    <a:pt x="13" y="5"/>
                  </a:cubicBezTo>
                  <a:cubicBezTo>
                    <a:pt x="15" y="3"/>
                    <a:pt x="13" y="4"/>
                    <a:pt x="19" y="6"/>
                  </a:cubicBezTo>
                  <a:cubicBezTo>
                    <a:pt x="23" y="8"/>
                    <a:pt x="26" y="6"/>
                    <a:pt x="25" y="5"/>
                  </a:cubicBezTo>
                  <a:cubicBezTo>
                    <a:pt x="23" y="3"/>
                    <a:pt x="21" y="7"/>
                    <a:pt x="20" y="4"/>
                  </a:cubicBezTo>
                  <a:cubicBezTo>
                    <a:pt x="18" y="1"/>
                    <a:pt x="17" y="5"/>
                    <a:pt x="16" y="3"/>
                  </a:cubicBezTo>
                  <a:cubicBezTo>
                    <a:pt x="16" y="0"/>
                    <a:pt x="12" y="2"/>
                    <a:pt x="12" y="3"/>
                  </a:cubicBezTo>
                  <a:cubicBezTo>
                    <a:pt x="11" y="5"/>
                    <a:pt x="9" y="3"/>
                    <a:pt x="3" y="4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5" name="Freeform 60"/>
            <p:cNvSpPr>
              <a:spLocks/>
            </p:cNvSpPr>
            <p:nvPr/>
          </p:nvSpPr>
          <p:spPr bwMode="auto">
            <a:xfrm>
              <a:off x="1392" y="1512"/>
              <a:ext cx="354" cy="336"/>
            </a:xfrm>
            <a:custGeom>
              <a:avLst/>
              <a:gdLst/>
              <a:ahLst/>
              <a:cxnLst>
                <a:cxn ang="0">
                  <a:pos x="38" y="41"/>
                </a:cxn>
                <a:cxn ang="0">
                  <a:pos x="36" y="37"/>
                </a:cxn>
                <a:cxn ang="0">
                  <a:pos x="34" y="34"/>
                </a:cxn>
                <a:cxn ang="0">
                  <a:pos x="32" y="29"/>
                </a:cxn>
                <a:cxn ang="0">
                  <a:pos x="24" y="27"/>
                </a:cxn>
                <a:cxn ang="0">
                  <a:pos x="20" y="29"/>
                </a:cxn>
                <a:cxn ang="0">
                  <a:pos x="14" y="36"/>
                </a:cxn>
                <a:cxn ang="0">
                  <a:pos x="14" y="34"/>
                </a:cxn>
                <a:cxn ang="0">
                  <a:pos x="12" y="32"/>
                </a:cxn>
                <a:cxn ang="0">
                  <a:pos x="11" y="29"/>
                </a:cxn>
                <a:cxn ang="0">
                  <a:pos x="8" y="26"/>
                </a:cxn>
                <a:cxn ang="0">
                  <a:pos x="4" y="23"/>
                </a:cxn>
                <a:cxn ang="0">
                  <a:pos x="4" y="20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0" y="19"/>
                </a:cxn>
                <a:cxn ang="0">
                  <a:pos x="0" y="17"/>
                </a:cxn>
                <a:cxn ang="0">
                  <a:pos x="5" y="11"/>
                </a:cxn>
                <a:cxn ang="0">
                  <a:pos x="9" y="11"/>
                </a:cxn>
                <a:cxn ang="0">
                  <a:pos x="9" y="6"/>
                </a:cxn>
                <a:cxn ang="0">
                  <a:pos x="10" y="1"/>
                </a:cxn>
                <a:cxn ang="0">
                  <a:pos x="22" y="3"/>
                </a:cxn>
                <a:cxn ang="0">
                  <a:pos x="29" y="3"/>
                </a:cxn>
                <a:cxn ang="0">
                  <a:pos x="31" y="6"/>
                </a:cxn>
                <a:cxn ang="0">
                  <a:pos x="34" y="7"/>
                </a:cxn>
                <a:cxn ang="0">
                  <a:pos x="40" y="6"/>
                </a:cxn>
                <a:cxn ang="0">
                  <a:pos x="44" y="5"/>
                </a:cxn>
                <a:cxn ang="0">
                  <a:pos x="47" y="3"/>
                </a:cxn>
                <a:cxn ang="0">
                  <a:pos x="49" y="7"/>
                </a:cxn>
                <a:cxn ang="0">
                  <a:pos x="50" y="11"/>
                </a:cxn>
                <a:cxn ang="0">
                  <a:pos x="52" y="14"/>
                </a:cxn>
                <a:cxn ang="0">
                  <a:pos x="51" y="17"/>
                </a:cxn>
                <a:cxn ang="0">
                  <a:pos x="53" y="20"/>
                </a:cxn>
                <a:cxn ang="0">
                  <a:pos x="56" y="25"/>
                </a:cxn>
                <a:cxn ang="0">
                  <a:pos x="55" y="30"/>
                </a:cxn>
                <a:cxn ang="0">
                  <a:pos x="57" y="36"/>
                </a:cxn>
                <a:cxn ang="0">
                  <a:pos x="58" y="42"/>
                </a:cxn>
                <a:cxn ang="0">
                  <a:pos x="54" y="43"/>
                </a:cxn>
                <a:cxn ang="0">
                  <a:pos x="56" y="45"/>
                </a:cxn>
                <a:cxn ang="0">
                  <a:pos x="52" y="49"/>
                </a:cxn>
                <a:cxn ang="0">
                  <a:pos x="46" y="53"/>
                </a:cxn>
                <a:cxn ang="0">
                  <a:pos x="45" y="50"/>
                </a:cxn>
                <a:cxn ang="0">
                  <a:pos x="44" y="43"/>
                </a:cxn>
                <a:cxn ang="0">
                  <a:pos x="38" y="41"/>
                </a:cxn>
              </a:cxnLst>
              <a:rect l="0" t="0" r="r" b="b"/>
              <a:pathLst>
                <a:path w="59" h="56">
                  <a:moveTo>
                    <a:pt x="38" y="41"/>
                  </a:moveTo>
                  <a:cubicBezTo>
                    <a:pt x="33" y="46"/>
                    <a:pt x="37" y="39"/>
                    <a:pt x="36" y="37"/>
                  </a:cubicBezTo>
                  <a:cubicBezTo>
                    <a:pt x="34" y="35"/>
                    <a:pt x="34" y="35"/>
                    <a:pt x="34" y="34"/>
                  </a:cubicBezTo>
                  <a:cubicBezTo>
                    <a:pt x="35" y="32"/>
                    <a:pt x="34" y="34"/>
                    <a:pt x="32" y="29"/>
                  </a:cubicBezTo>
                  <a:cubicBezTo>
                    <a:pt x="31" y="25"/>
                    <a:pt x="24" y="26"/>
                    <a:pt x="24" y="27"/>
                  </a:cubicBezTo>
                  <a:cubicBezTo>
                    <a:pt x="24" y="29"/>
                    <a:pt x="21" y="25"/>
                    <a:pt x="20" y="29"/>
                  </a:cubicBezTo>
                  <a:cubicBezTo>
                    <a:pt x="19" y="32"/>
                    <a:pt x="16" y="35"/>
                    <a:pt x="14" y="36"/>
                  </a:cubicBezTo>
                  <a:cubicBezTo>
                    <a:pt x="13" y="35"/>
                    <a:pt x="15" y="35"/>
                    <a:pt x="14" y="34"/>
                  </a:cubicBezTo>
                  <a:cubicBezTo>
                    <a:pt x="12" y="34"/>
                    <a:pt x="14" y="33"/>
                    <a:pt x="12" y="32"/>
                  </a:cubicBezTo>
                  <a:cubicBezTo>
                    <a:pt x="10" y="31"/>
                    <a:pt x="10" y="31"/>
                    <a:pt x="11" y="29"/>
                  </a:cubicBezTo>
                  <a:cubicBezTo>
                    <a:pt x="12" y="28"/>
                    <a:pt x="9" y="28"/>
                    <a:pt x="8" y="26"/>
                  </a:cubicBezTo>
                  <a:cubicBezTo>
                    <a:pt x="7" y="25"/>
                    <a:pt x="4" y="25"/>
                    <a:pt x="4" y="23"/>
                  </a:cubicBezTo>
                  <a:cubicBezTo>
                    <a:pt x="4" y="21"/>
                    <a:pt x="3" y="24"/>
                    <a:pt x="4" y="20"/>
                  </a:cubicBezTo>
                  <a:cubicBezTo>
                    <a:pt x="4" y="17"/>
                    <a:pt x="3" y="21"/>
                    <a:pt x="2" y="19"/>
                  </a:cubicBezTo>
                  <a:cubicBezTo>
                    <a:pt x="1" y="17"/>
                    <a:pt x="4" y="16"/>
                    <a:pt x="3" y="16"/>
                  </a:cubicBezTo>
                  <a:cubicBezTo>
                    <a:pt x="0" y="16"/>
                    <a:pt x="1" y="20"/>
                    <a:pt x="0" y="19"/>
                  </a:cubicBezTo>
                  <a:cubicBezTo>
                    <a:pt x="0" y="19"/>
                    <a:pt x="0" y="18"/>
                    <a:pt x="0" y="17"/>
                  </a:cubicBezTo>
                  <a:cubicBezTo>
                    <a:pt x="3" y="10"/>
                    <a:pt x="3" y="13"/>
                    <a:pt x="5" y="11"/>
                  </a:cubicBezTo>
                  <a:cubicBezTo>
                    <a:pt x="7" y="9"/>
                    <a:pt x="7" y="12"/>
                    <a:pt x="9" y="11"/>
                  </a:cubicBezTo>
                  <a:cubicBezTo>
                    <a:pt x="12" y="10"/>
                    <a:pt x="11" y="7"/>
                    <a:pt x="9" y="6"/>
                  </a:cubicBezTo>
                  <a:cubicBezTo>
                    <a:pt x="7" y="5"/>
                    <a:pt x="12" y="6"/>
                    <a:pt x="10" y="1"/>
                  </a:cubicBezTo>
                  <a:cubicBezTo>
                    <a:pt x="16" y="0"/>
                    <a:pt x="19" y="5"/>
                    <a:pt x="22" y="3"/>
                  </a:cubicBezTo>
                  <a:cubicBezTo>
                    <a:pt x="24" y="2"/>
                    <a:pt x="26" y="3"/>
                    <a:pt x="29" y="3"/>
                  </a:cubicBezTo>
                  <a:cubicBezTo>
                    <a:pt x="28" y="7"/>
                    <a:pt x="31" y="9"/>
                    <a:pt x="31" y="6"/>
                  </a:cubicBezTo>
                  <a:cubicBezTo>
                    <a:pt x="32" y="4"/>
                    <a:pt x="32" y="5"/>
                    <a:pt x="34" y="7"/>
                  </a:cubicBezTo>
                  <a:cubicBezTo>
                    <a:pt x="35" y="10"/>
                    <a:pt x="35" y="3"/>
                    <a:pt x="40" y="6"/>
                  </a:cubicBezTo>
                  <a:cubicBezTo>
                    <a:pt x="44" y="8"/>
                    <a:pt x="42" y="5"/>
                    <a:pt x="44" y="5"/>
                  </a:cubicBezTo>
                  <a:cubicBezTo>
                    <a:pt x="47" y="4"/>
                    <a:pt x="43" y="1"/>
                    <a:pt x="47" y="3"/>
                  </a:cubicBezTo>
                  <a:cubicBezTo>
                    <a:pt x="49" y="4"/>
                    <a:pt x="48" y="6"/>
                    <a:pt x="49" y="7"/>
                  </a:cubicBezTo>
                  <a:cubicBezTo>
                    <a:pt x="50" y="8"/>
                    <a:pt x="48" y="11"/>
                    <a:pt x="50" y="11"/>
                  </a:cubicBezTo>
                  <a:cubicBezTo>
                    <a:pt x="51" y="11"/>
                    <a:pt x="54" y="14"/>
                    <a:pt x="52" y="14"/>
                  </a:cubicBezTo>
                  <a:cubicBezTo>
                    <a:pt x="50" y="14"/>
                    <a:pt x="49" y="19"/>
                    <a:pt x="51" y="17"/>
                  </a:cubicBezTo>
                  <a:cubicBezTo>
                    <a:pt x="53" y="15"/>
                    <a:pt x="54" y="16"/>
                    <a:pt x="53" y="20"/>
                  </a:cubicBezTo>
                  <a:cubicBezTo>
                    <a:pt x="53" y="24"/>
                    <a:pt x="55" y="20"/>
                    <a:pt x="56" y="25"/>
                  </a:cubicBezTo>
                  <a:cubicBezTo>
                    <a:pt x="54" y="27"/>
                    <a:pt x="55" y="27"/>
                    <a:pt x="55" y="30"/>
                  </a:cubicBezTo>
                  <a:cubicBezTo>
                    <a:pt x="54" y="33"/>
                    <a:pt x="59" y="33"/>
                    <a:pt x="57" y="36"/>
                  </a:cubicBezTo>
                  <a:cubicBezTo>
                    <a:pt x="55" y="39"/>
                    <a:pt x="59" y="38"/>
                    <a:pt x="58" y="42"/>
                  </a:cubicBezTo>
                  <a:cubicBezTo>
                    <a:pt x="54" y="41"/>
                    <a:pt x="53" y="40"/>
                    <a:pt x="54" y="43"/>
                  </a:cubicBezTo>
                  <a:cubicBezTo>
                    <a:pt x="54" y="46"/>
                    <a:pt x="57" y="43"/>
                    <a:pt x="56" y="45"/>
                  </a:cubicBezTo>
                  <a:cubicBezTo>
                    <a:pt x="55" y="48"/>
                    <a:pt x="54" y="52"/>
                    <a:pt x="52" y="49"/>
                  </a:cubicBezTo>
                  <a:cubicBezTo>
                    <a:pt x="50" y="48"/>
                    <a:pt x="48" y="56"/>
                    <a:pt x="46" y="53"/>
                  </a:cubicBezTo>
                  <a:cubicBezTo>
                    <a:pt x="45" y="50"/>
                    <a:pt x="44" y="53"/>
                    <a:pt x="45" y="50"/>
                  </a:cubicBezTo>
                  <a:cubicBezTo>
                    <a:pt x="45" y="47"/>
                    <a:pt x="43" y="45"/>
                    <a:pt x="44" y="43"/>
                  </a:cubicBezTo>
                  <a:cubicBezTo>
                    <a:pt x="45" y="41"/>
                    <a:pt x="40" y="40"/>
                    <a:pt x="38" y="41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6" name="Freeform 61"/>
            <p:cNvSpPr>
              <a:spLocks/>
            </p:cNvSpPr>
            <p:nvPr/>
          </p:nvSpPr>
          <p:spPr bwMode="auto">
            <a:xfrm>
              <a:off x="1320" y="1512"/>
              <a:ext cx="144" cy="108"/>
            </a:xfrm>
            <a:custGeom>
              <a:avLst/>
              <a:gdLst/>
              <a:ahLst/>
              <a:cxnLst>
                <a:cxn ang="0">
                  <a:pos x="12" y="17"/>
                </a:cxn>
                <a:cxn ang="0">
                  <a:pos x="17" y="11"/>
                </a:cxn>
                <a:cxn ang="0">
                  <a:pos x="21" y="11"/>
                </a:cxn>
                <a:cxn ang="0">
                  <a:pos x="21" y="6"/>
                </a:cxn>
                <a:cxn ang="0">
                  <a:pos x="22" y="1"/>
                </a:cxn>
                <a:cxn ang="0">
                  <a:pos x="10" y="1"/>
                </a:cxn>
                <a:cxn ang="0">
                  <a:pos x="9" y="2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9" y="9"/>
                </a:cxn>
                <a:cxn ang="0">
                  <a:pos x="8" y="13"/>
                </a:cxn>
                <a:cxn ang="0">
                  <a:pos x="9" y="14"/>
                </a:cxn>
                <a:cxn ang="0">
                  <a:pos x="10" y="16"/>
                </a:cxn>
                <a:cxn ang="0">
                  <a:pos x="12" y="15"/>
                </a:cxn>
                <a:cxn ang="0">
                  <a:pos x="12" y="17"/>
                </a:cxn>
              </a:cxnLst>
              <a:rect l="0" t="0" r="r" b="b"/>
              <a:pathLst>
                <a:path w="24" h="18">
                  <a:moveTo>
                    <a:pt x="12" y="17"/>
                  </a:moveTo>
                  <a:cubicBezTo>
                    <a:pt x="15" y="10"/>
                    <a:pt x="15" y="13"/>
                    <a:pt x="17" y="11"/>
                  </a:cubicBezTo>
                  <a:cubicBezTo>
                    <a:pt x="19" y="9"/>
                    <a:pt x="19" y="12"/>
                    <a:pt x="21" y="11"/>
                  </a:cubicBezTo>
                  <a:cubicBezTo>
                    <a:pt x="24" y="10"/>
                    <a:pt x="23" y="7"/>
                    <a:pt x="21" y="6"/>
                  </a:cubicBezTo>
                  <a:cubicBezTo>
                    <a:pt x="19" y="5"/>
                    <a:pt x="24" y="6"/>
                    <a:pt x="22" y="1"/>
                  </a:cubicBezTo>
                  <a:cubicBezTo>
                    <a:pt x="19" y="1"/>
                    <a:pt x="14" y="0"/>
                    <a:pt x="10" y="1"/>
                  </a:cubicBezTo>
                  <a:cubicBezTo>
                    <a:pt x="6" y="2"/>
                    <a:pt x="12" y="2"/>
                    <a:pt x="9" y="2"/>
                  </a:cubicBezTo>
                  <a:cubicBezTo>
                    <a:pt x="6" y="3"/>
                    <a:pt x="2" y="2"/>
                    <a:pt x="0" y="5"/>
                  </a:cubicBezTo>
                  <a:cubicBezTo>
                    <a:pt x="1" y="6"/>
                    <a:pt x="3" y="3"/>
                    <a:pt x="2" y="6"/>
                  </a:cubicBezTo>
                  <a:cubicBezTo>
                    <a:pt x="1" y="8"/>
                    <a:pt x="2" y="8"/>
                    <a:pt x="4" y="8"/>
                  </a:cubicBezTo>
                  <a:cubicBezTo>
                    <a:pt x="7" y="7"/>
                    <a:pt x="3" y="12"/>
                    <a:pt x="6" y="10"/>
                  </a:cubicBezTo>
                  <a:cubicBezTo>
                    <a:pt x="9" y="8"/>
                    <a:pt x="11" y="8"/>
                    <a:pt x="9" y="9"/>
                  </a:cubicBezTo>
                  <a:cubicBezTo>
                    <a:pt x="7" y="10"/>
                    <a:pt x="9" y="11"/>
                    <a:pt x="8" y="13"/>
                  </a:cubicBezTo>
                  <a:cubicBezTo>
                    <a:pt x="8" y="14"/>
                    <a:pt x="9" y="13"/>
                    <a:pt x="9" y="14"/>
                  </a:cubicBezTo>
                  <a:cubicBezTo>
                    <a:pt x="9" y="16"/>
                    <a:pt x="10" y="14"/>
                    <a:pt x="10" y="16"/>
                  </a:cubicBezTo>
                  <a:cubicBezTo>
                    <a:pt x="10" y="18"/>
                    <a:pt x="11" y="16"/>
                    <a:pt x="12" y="15"/>
                  </a:cubicBezTo>
                  <a:cubicBezTo>
                    <a:pt x="11" y="17"/>
                    <a:pt x="12" y="17"/>
                    <a:pt x="12" y="17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7" name="Freeform 62"/>
            <p:cNvSpPr>
              <a:spLocks/>
            </p:cNvSpPr>
            <p:nvPr/>
          </p:nvSpPr>
          <p:spPr bwMode="auto">
            <a:xfrm>
              <a:off x="1332" y="1560"/>
              <a:ext cx="18" cy="12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" y="1"/>
                </a:cxn>
                <a:cxn ang="0">
                  <a:pos x="1" y="1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0" y="1"/>
                    <a:pt x="3" y="0"/>
                    <a:pt x="2" y="1"/>
                  </a:cubicBezTo>
                  <a:cubicBezTo>
                    <a:pt x="2" y="2"/>
                    <a:pt x="1" y="2"/>
                    <a:pt x="1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8" name="Freeform 63"/>
            <p:cNvSpPr>
              <a:spLocks/>
            </p:cNvSpPr>
            <p:nvPr/>
          </p:nvSpPr>
          <p:spPr bwMode="auto">
            <a:xfrm>
              <a:off x="1338" y="1578"/>
              <a:ext cx="12" cy="12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2" y="0"/>
                </a:cxn>
                <a:cxn ang="0">
                  <a:pos x="1" y="2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2" y="1"/>
                    <a:pt x="1" y="2"/>
                    <a:pt x="1" y="2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9" name="Freeform 64"/>
            <p:cNvSpPr>
              <a:spLocks/>
            </p:cNvSpPr>
            <p:nvPr/>
          </p:nvSpPr>
          <p:spPr bwMode="auto">
            <a:xfrm>
              <a:off x="1332" y="1596"/>
              <a:ext cx="12" cy="1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0" y="2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0" y="2"/>
                    <a:pt x="2" y="0"/>
                    <a:pt x="2" y="2"/>
                  </a:cubicBezTo>
                  <a:cubicBezTo>
                    <a:pt x="1" y="3"/>
                    <a:pt x="0" y="3"/>
                    <a:pt x="0" y="2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0" name="Freeform 65"/>
            <p:cNvSpPr>
              <a:spLocks/>
            </p:cNvSpPr>
            <p:nvPr/>
          </p:nvSpPr>
          <p:spPr bwMode="auto">
            <a:xfrm>
              <a:off x="1344" y="1602"/>
              <a:ext cx="6" cy="1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2"/>
                    <a:pt x="0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1" name="Freeform 66"/>
            <p:cNvSpPr>
              <a:spLocks/>
            </p:cNvSpPr>
            <p:nvPr/>
          </p:nvSpPr>
          <p:spPr bwMode="auto">
            <a:xfrm>
              <a:off x="1350" y="1596"/>
              <a:ext cx="12" cy="12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" y="0"/>
                </a:cxn>
                <a:cxn ang="0">
                  <a:pos x="1" y="1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2"/>
                    <a:pt x="1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2" name="Freeform 67"/>
            <p:cNvSpPr>
              <a:spLocks/>
            </p:cNvSpPr>
            <p:nvPr/>
          </p:nvSpPr>
          <p:spPr bwMode="auto">
            <a:xfrm>
              <a:off x="1332" y="1596"/>
              <a:ext cx="6" cy="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3" name="Freeform 68"/>
            <p:cNvSpPr>
              <a:spLocks/>
            </p:cNvSpPr>
            <p:nvPr/>
          </p:nvSpPr>
          <p:spPr bwMode="auto">
            <a:xfrm>
              <a:off x="1320" y="1578"/>
              <a:ext cx="18" cy="6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" y="0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0" y="1"/>
                    <a:pt x="3" y="0"/>
                    <a:pt x="2" y="0"/>
                  </a:cubicBezTo>
                  <a:cubicBezTo>
                    <a:pt x="2" y="1"/>
                    <a:pt x="1" y="1"/>
                    <a:pt x="1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4" name="Freeform 69"/>
            <p:cNvSpPr>
              <a:spLocks/>
            </p:cNvSpPr>
            <p:nvPr/>
          </p:nvSpPr>
          <p:spPr bwMode="auto">
            <a:xfrm>
              <a:off x="1362" y="1578"/>
              <a:ext cx="6" cy="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5" name="Freeform 70"/>
            <p:cNvSpPr>
              <a:spLocks/>
            </p:cNvSpPr>
            <p:nvPr/>
          </p:nvSpPr>
          <p:spPr bwMode="auto">
            <a:xfrm>
              <a:off x="966" y="1356"/>
              <a:ext cx="24" cy="30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2"/>
                </a:cxn>
                <a:cxn ang="0">
                  <a:pos x="3" y="5"/>
                </a:cxn>
              </a:cxnLst>
              <a:rect l="0" t="0" r="r" b="b"/>
              <a:pathLst>
                <a:path w="4" h="5">
                  <a:moveTo>
                    <a:pt x="3" y="5"/>
                  </a:moveTo>
                  <a:cubicBezTo>
                    <a:pt x="0" y="5"/>
                    <a:pt x="0" y="0"/>
                    <a:pt x="1" y="2"/>
                  </a:cubicBezTo>
                  <a:cubicBezTo>
                    <a:pt x="3" y="3"/>
                    <a:pt x="4" y="5"/>
                    <a:pt x="3" y="5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6" name="Freeform 71"/>
            <p:cNvSpPr>
              <a:spLocks/>
            </p:cNvSpPr>
            <p:nvPr/>
          </p:nvSpPr>
          <p:spPr bwMode="auto">
            <a:xfrm>
              <a:off x="1008" y="1302"/>
              <a:ext cx="18" cy="2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3" y="3"/>
                </a:cxn>
                <a:cxn ang="0">
                  <a:pos x="1" y="2"/>
                </a:cxn>
              </a:cxnLst>
              <a:rect l="0" t="0" r="r" b="b"/>
              <a:pathLst>
                <a:path w="3" h="4">
                  <a:moveTo>
                    <a:pt x="1" y="2"/>
                  </a:moveTo>
                  <a:cubicBezTo>
                    <a:pt x="1" y="0"/>
                    <a:pt x="3" y="1"/>
                    <a:pt x="3" y="3"/>
                  </a:cubicBezTo>
                  <a:cubicBezTo>
                    <a:pt x="2" y="4"/>
                    <a:pt x="0" y="4"/>
                    <a:pt x="1" y="2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7" name="Freeform 72"/>
            <p:cNvSpPr>
              <a:spLocks/>
            </p:cNvSpPr>
            <p:nvPr/>
          </p:nvSpPr>
          <p:spPr bwMode="auto">
            <a:xfrm>
              <a:off x="894" y="1254"/>
              <a:ext cx="30" cy="2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2" y="0"/>
                </a:cxn>
                <a:cxn ang="0">
                  <a:pos x="1" y="2"/>
                </a:cxn>
              </a:cxnLst>
              <a:rect l="0" t="0" r="r" b="b"/>
              <a:pathLst>
                <a:path w="5" h="4">
                  <a:moveTo>
                    <a:pt x="1" y="2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5" y="0"/>
                    <a:pt x="2" y="4"/>
                    <a:pt x="1" y="2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8" name="Freeform 73"/>
            <p:cNvSpPr>
              <a:spLocks/>
            </p:cNvSpPr>
            <p:nvPr/>
          </p:nvSpPr>
          <p:spPr bwMode="auto">
            <a:xfrm>
              <a:off x="936" y="1278"/>
              <a:ext cx="24" cy="1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1" y="2"/>
                </a:cxn>
              </a:cxnLst>
              <a:rect l="0" t="0" r="r" b="b"/>
              <a:pathLst>
                <a:path w="4" h="3">
                  <a:moveTo>
                    <a:pt x="1" y="2"/>
                  </a:moveTo>
                  <a:cubicBezTo>
                    <a:pt x="0" y="0"/>
                    <a:pt x="1" y="0"/>
                    <a:pt x="3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1" y="1"/>
                    <a:pt x="2" y="3"/>
                    <a:pt x="1" y="2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9" name="Freeform 74"/>
            <p:cNvSpPr>
              <a:spLocks/>
            </p:cNvSpPr>
            <p:nvPr/>
          </p:nvSpPr>
          <p:spPr bwMode="auto">
            <a:xfrm>
              <a:off x="930" y="1380"/>
              <a:ext cx="18" cy="1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2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2" y="0"/>
                    <a:pt x="3" y="1"/>
                    <a:pt x="2" y="2"/>
                  </a:cubicBezTo>
                  <a:cubicBezTo>
                    <a:pt x="1" y="3"/>
                    <a:pt x="0" y="1"/>
                    <a:pt x="1" y="0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0" name="Freeform 75"/>
            <p:cNvSpPr>
              <a:spLocks/>
            </p:cNvSpPr>
            <p:nvPr/>
          </p:nvSpPr>
          <p:spPr bwMode="auto">
            <a:xfrm>
              <a:off x="990" y="1362"/>
              <a:ext cx="12" cy="12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1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1" name="Freeform 76"/>
            <p:cNvSpPr>
              <a:spLocks/>
            </p:cNvSpPr>
            <p:nvPr/>
          </p:nvSpPr>
          <p:spPr bwMode="auto">
            <a:xfrm>
              <a:off x="3732" y="384"/>
              <a:ext cx="24" cy="2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3" y="0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2" y="2"/>
                    <a:pt x="1" y="2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4" y="0"/>
                    <a:pt x="3" y="0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2" name="Freeform 77"/>
            <p:cNvSpPr>
              <a:spLocks/>
            </p:cNvSpPr>
            <p:nvPr/>
          </p:nvSpPr>
          <p:spPr bwMode="auto">
            <a:xfrm>
              <a:off x="4158" y="2898"/>
              <a:ext cx="24" cy="42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" y="7"/>
                </a:cxn>
                <a:cxn ang="0">
                  <a:pos x="1" y="1"/>
                </a:cxn>
              </a:cxnLst>
              <a:rect l="0" t="0" r="r" b="b"/>
              <a:pathLst>
                <a:path w="4" h="7">
                  <a:moveTo>
                    <a:pt x="1" y="1"/>
                  </a:moveTo>
                  <a:cubicBezTo>
                    <a:pt x="3" y="0"/>
                    <a:pt x="4" y="7"/>
                    <a:pt x="2" y="7"/>
                  </a:cubicBezTo>
                  <a:cubicBezTo>
                    <a:pt x="1" y="6"/>
                    <a:pt x="0" y="2"/>
                    <a:pt x="1" y="1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3" name="Freeform 78"/>
            <p:cNvSpPr>
              <a:spLocks/>
            </p:cNvSpPr>
            <p:nvPr/>
          </p:nvSpPr>
          <p:spPr bwMode="auto">
            <a:xfrm>
              <a:off x="4242" y="2976"/>
              <a:ext cx="18" cy="24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2" y="1"/>
                </a:cxn>
                <a:cxn ang="0">
                  <a:pos x="2" y="3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0" y="2"/>
                    <a:pt x="1" y="0"/>
                    <a:pt x="2" y="1"/>
                  </a:cubicBezTo>
                  <a:cubicBezTo>
                    <a:pt x="3" y="2"/>
                    <a:pt x="3" y="4"/>
                    <a:pt x="2" y="3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4" name="Freeform 79"/>
            <p:cNvSpPr>
              <a:spLocks/>
            </p:cNvSpPr>
            <p:nvPr/>
          </p:nvSpPr>
          <p:spPr bwMode="auto">
            <a:xfrm>
              <a:off x="4212" y="2946"/>
              <a:ext cx="18" cy="1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3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2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5" name="Freeform 80"/>
            <p:cNvSpPr>
              <a:spLocks/>
            </p:cNvSpPr>
            <p:nvPr/>
          </p:nvSpPr>
          <p:spPr bwMode="auto">
            <a:xfrm>
              <a:off x="3972" y="2574"/>
              <a:ext cx="24" cy="54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6"/>
                </a:cxn>
                <a:cxn ang="0">
                  <a:pos x="2" y="7"/>
                </a:cxn>
              </a:cxnLst>
              <a:rect l="0" t="0" r="r" b="b"/>
              <a:pathLst>
                <a:path w="4" h="9">
                  <a:moveTo>
                    <a:pt x="2" y="7"/>
                  </a:moveTo>
                  <a:cubicBezTo>
                    <a:pt x="0" y="5"/>
                    <a:pt x="0" y="3"/>
                    <a:pt x="1" y="2"/>
                  </a:cubicBezTo>
                  <a:cubicBezTo>
                    <a:pt x="1" y="1"/>
                    <a:pt x="1" y="0"/>
                    <a:pt x="2" y="2"/>
                  </a:cubicBezTo>
                  <a:cubicBezTo>
                    <a:pt x="2" y="5"/>
                    <a:pt x="3" y="4"/>
                    <a:pt x="3" y="6"/>
                  </a:cubicBezTo>
                  <a:cubicBezTo>
                    <a:pt x="4" y="8"/>
                    <a:pt x="4" y="9"/>
                    <a:pt x="2" y="7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6" name="Freeform 81"/>
            <p:cNvSpPr>
              <a:spLocks/>
            </p:cNvSpPr>
            <p:nvPr/>
          </p:nvSpPr>
          <p:spPr bwMode="auto">
            <a:xfrm>
              <a:off x="3990" y="2526"/>
              <a:ext cx="18" cy="36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3"/>
                </a:cxn>
                <a:cxn ang="0">
                  <a:pos x="2" y="1"/>
                </a:cxn>
                <a:cxn ang="0">
                  <a:pos x="3" y="4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cubicBezTo>
                    <a:pt x="0" y="5"/>
                    <a:pt x="2" y="4"/>
                    <a:pt x="1" y="3"/>
                  </a:cubicBezTo>
                  <a:cubicBezTo>
                    <a:pt x="1" y="2"/>
                    <a:pt x="1" y="0"/>
                    <a:pt x="2" y="1"/>
                  </a:cubicBezTo>
                  <a:cubicBezTo>
                    <a:pt x="3" y="2"/>
                    <a:pt x="3" y="1"/>
                    <a:pt x="3" y="4"/>
                  </a:cubicBezTo>
                  <a:cubicBezTo>
                    <a:pt x="2" y="6"/>
                    <a:pt x="2" y="6"/>
                    <a:pt x="1" y="6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7" name="Freeform 82"/>
            <p:cNvSpPr>
              <a:spLocks/>
            </p:cNvSpPr>
            <p:nvPr/>
          </p:nvSpPr>
          <p:spPr bwMode="auto">
            <a:xfrm>
              <a:off x="3984" y="2682"/>
              <a:ext cx="30" cy="30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4" y="1"/>
                </a:cxn>
                <a:cxn ang="0">
                  <a:pos x="3" y="4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0" y="5"/>
                    <a:pt x="5" y="0"/>
                    <a:pt x="4" y="1"/>
                  </a:cubicBezTo>
                  <a:cubicBezTo>
                    <a:pt x="4" y="3"/>
                    <a:pt x="3" y="4"/>
                    <a:pt x="3" y="4"/>
                  </a:cubicBezTo>
                  <a:close/>
                </a:path>
              </a:pathLst>
            </a:custGeom>
            <a:grpFill/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8" name="Freeform 83"/>
            <p:cNvSpPr>
              <a:spLocks/>
            </p:cNvSpPr>
            <p:nvPr/>
          </p:nvSpPr>
          <p:spPr bwMode="auto">
            <a:xfrm>
              <a:off x="4734" y="3456"/>
              <a:ext cx="42" cy="42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6"/>
                </a:cxn>
                <a:cxn ang="0">
                  <a:pos x="0" y="3"/>
                </a:cxn>
              </a:cxnLst>
              <a:rect l="0" t="0" r="r" b="b"/>
              <a:pathLst>
                <a:path w="7" h="7">
                  <a:moveTo>
                    <a:pt x="0" y="3"/>
                  </a:moveTo>
                  <a:cubicBezTo>
                    <a:pt x="1" y="0"/>
                    <a:pt x="7" y="4"/>
                    <a:pt x="5" y="6"/>
                  </a:cubicBezTo>
                  <a:cubicBezTo>
                    <a:pt x="3" y="7"/>
                    <a:pt x="0" y="4"/>
                    <a:pt x="0" y="3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9" name="Freeform 84"/>
            <p:cNvSpPr>
              <a:spLocks/>
            </p:cNvSpPr>
            <p:nvPr/>
          </p:nvSpPr>
          <p:spPr bwMode="auto">
            <a:xfrm>
              <a:off x="4818" y="3396"/>
              <a:ext cx="48" cy="48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6" y="3"/>
                </a:cxn>
                <a:cxn ang="0">
                  <a:pos x="5" y="8"/>
                </a:cxn>
              </a:cxnLst>
              <a:rect l="0" t="0" r="r" b="b"/>
              <a:pathLst>
                <a:path w="8" h="8">
                  <a:moveTo>
                    <a:pt x="5" y="8"/>
                  </a:moveTo>
                  <a:cubicBezTo>
                    <a:pt x="0" y="8"/>
                    <a:pt x="6" y="0"/>
                    <a:pt x="6" y="3"/>
                  </a:cubicBezTo>
                  <a:cubicBezTo>
                    <a:pt x="6" y="5"/>
                    <a:pt x="8" y="7"/>
                    <a:pt x="5" y="8"/>
                  </a:cubicBezTo>
                  <a:close/>
                </a:path>
              </a:pathLst>
            </a:custGeom>
            <a:solidFill>
              <a:schemeClr val="tx2"/>
            </a:solidFill>
            <a:ln w="3175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7" name="Rectangle 86"/>
          <p:cNvSpPr/>
          <p:nvPr/>
        </p:nvSpPr>
        <p:spPr>
          <a:xfrm>
            <a:off x="6040796" y="770225"/>
            <a:ext cx="2600936" cy="1116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GB" sz="700" dirty="0">
                <a:latin typeface="+mj-lt"/>
              </a:rPr>
              <a:t>Source: http://www.pwc.com/gx/en/office-locations/index.jhtml</a:t>
            </a:r>
          </a:p>
        </p:txBody>
      </p:sp>
    </p:spTree>
    <p:extLst>
      <p:ext uri="{BB962C8B-B14F-4D97-AF65-F5344CB8AC3E}">
        <p14:creationId xmlns:p14="http://schemas.microsoft.com/office/powerpoint/2010/main" val="147993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C</dc:creator>
  <cp:lastModifiedBy>J C</cp:lastModifiedBy>
  <cp:revision>2</cp:revision>
  <dcterms:created xsi:type="dcterms:W3CDTF">2015-10-15T12:36:23Z</dcterms:created>
  <dcterms:modified xsi:type="dcterms:W3CDTF">2015-10-18T11:43:35Z</dcterms:modified>
</cp:coreProperties>
</file>