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1" r:id="rId4"/>
  </p:sldMasterIdLst>
  <p:notesMasterIdLst>
    <p:notesMasterId r:id="rId20"/>
  </p:notesMasterIdLst>
  <p:handoutMasterIdLst>
    <p:handoutMasterId r:id="rId21"/>
  </p:handoutMasterIdLst>
  <p:sldIdLst>
    <p:sldId id="1195" r:id="rId5"/>
    <p:sldId id="992" r:id="rId6"/>
    <p:sldId id="1199" r:id="rId7"/>
    <p:sldId id="1196" r:id="rId8"/>
    <p:sldId id="1203" r:id="rId9"/>
    <p:sldId id="1207" r:id="rId10"/>
    <p:sldId id="1197" r:id="rId11"/>
    <p:sldId id="1198" r:id="rId12"/>
    <p:sldId id="1201" r:id="rId13"/>
    <p:sldId id="1204" r:id="rId14"/>
    <p:sldId id="1200" r:id="rId15"/>
    <p:sldId id="1202" r:id="rId16"/>
    <p:sldId id="1205" r:id="rId17"/>
    <p:sldId id="1206" r:id="rId18"/>
    <p:sldId id="1208" r:id="rId19"/>
  </p:sldIdLst>
  <p:sldSz cx="9144000" cy="6858000" type="screen4x3"/>
  <p:notesSz cx="7315200" cy="9601200"/>
  <p:defaultTextStyle>
    <a:defPPr>
      <a:defRPr lang="en-US"/>
    </a:defPPr>
    <a:lvl1pPr algn="ctr" rtl="0" eaLnBrk="0" fontAlgn="base" hangingPunct="0">
      <a:spcBef>
        <a:spcPct val="50000"/>
      </a:spcBef>
      <a:spcAft>
        <a:spcPct val="0"/>
      </a:spcAft>
      <a:defRPr sz="1200" b="1" kern="1200">
        <a:solidFill>
          <a:schemeClr val="tx1"/>
        </a:solidFill>
        <a:latin typeface="Arial" charset="0"/>
        <a:ea typeface="+mn-ea"/>
        <a:cs typeface="+mn-cs"/>
      </a:defRPr>
    </a:lvl1pPr>
    <a:lvl2pPr marL="457200" algn="ctr" rtl="0" eaLnBrk="0" fontAlgn="base" hangingPunct="0">
      <a:spcBef>
        <a:spcPct val="50000"/>
      </a:spcBef>
      <a:spcAft>
        <a:spcPct val="0"/>
      </a:spcAft>
      <a:defRPr sz="1200" b="1" kern="1200">
        <a:solidFill>
          <a:schemeClr val="tx1"/>
        </a:solidFill>
        <a:latin typeface="Arial" charset="0"/>
        <a:ea typeface="+mn-ea"/>
        <a:cs typeface="+mn-cs"/>
      </a:defRPr>
    </a:lvl2pPr>
    <a:lvl3pPr marL="914400" algn="ctr" rtl="0" eaLnBrk="0" fontAlgn="base" hangingPunct="0">
      <a:spcBef>
        <a:spcPct val="50000"/>
      </a:spcBef>
      <a:spcAft>
        <a:spcPct val="0"/>
      </a:spcAft>
      <a:defRPr sz="1200" b="1" kern="1200">
        <a:solidFill>
          <a:schemeClr val="tx1"/>
        </a:solidFill>
        <a:latin typeface="Arial" charset="0"/>
        <a:ea typeface="+mn-ea"/>
        <a:cs typeface="+mn-cs"/>
      </a:defRPr>
    </a:lvl3pPr>
    <a:lvl4pPr marL="1371600" algn="ctr" rtl="0" eaLnBrk="0" fontAlgn="base" hangingPunct="0">
      <a:spcBef>
        <a:spcPct val="50000"/>
      </a:spcBef>
      <a:spcAft>
        <a:spcPct val="0"/>
      </a:spcAft>
      <a:defRPr sz="1200" b="1" kern="1200">
        <a:solidFill>
          <a:schemeClr val="tx1"/>
        </a:solidFill>
        <a:latin typeface="Arial" charset="0"/>
        <a:ea typeface="+mn-ea"/>
        <a:cs typeface="+mn-cs"/>
      </a:defRPr>
    </a:lvl4pPr>
    <a:lvl5pPr marL="1828800" algn="ctr" rtl="0" eaLnBrk="0" fontAlgn="base" hangingPunct="0">
      <a:spcBef>
        <a:spcPct val="50000"/>
      </a:spcBef>
      <a:spcAft>
        <a:spcPct val="0"/>
      </a:spcAft>
      <a:defRPr sz="1200" b="1" kern="1200">
        <a:solidFill>
          <a:schemeClr val="tx1"/>
        </a:solidFill>
        <a:latin typeface="Arial" charset="0"/>
        <a:ea typeface="+mn-ea"/>
        <a:cs typeface="+mn-cs"/>
      </a:defRPr>
    </a:lvl5pPr>
    <a:lvl6pPr marL="2286000" algn="l" defTabSz="914400" rtl="0" eaLnBrk="1" latinLnBrk="0" hangingPunct="1">
      <a:defRPr sz="1200" b="1" kern="1200">
        <a:solidFill>
          <a:schemeClr val="tx1"/>
        </a:solidFill>
        <a:latin typeface="Arial" charset="0"/>
        <a:ea typeface="+mn-ea"/>
        <a:cs typeface="+mn-cs"/>
      </a:defRPr>
    </a:lvl6pPr>
    <a:lvl7pPr marL="2743200" algn="l" defTabSz="914400" rtl="0" eaLnBrk="1" latinLnBrk="0" hangingPunct="1">
      <a:defRPr sz="1200" b="1" kern="1200">
        <a:solidFill>
          <a:schemeClr val="tx1"/>
        </a:solidFill>
        <a:latin typeface="Arial" charset="0"/>
        <a:ea typeface="+mn-ea"/>
        <a:cs typeface="+mn-cs"/>
      </a:defRPr>
    </a:lvl7pPr>
    <a:lvl8pPr marL="3200400" algn="l" defTabSz="914400" rtl="0" eaLnBrk="1" latinLnBrk="0" hangingPunct="1">
      <a:defRPr sz="1200" b="1" kern="1200">
        <a:solidFill>
          <a:schemeClr val="tx1"/>
        </a:solidFill>
        <a:latin typeface="Arial" charset="0"/>
        <a:ea typeface="+mn-ea"/>
        <a:cs typeface="+mn-cs"/>
      </a:defRPr>
    </a:lvl8pPr>
    <a:lvl9pPr marL="3657600" algn="l" defTabSz="914400" rtl="0" eaLnBrk="1" latinLnBrk="0" hangingPunct="1">
      <a:defRPr sz="1200" b="1"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1159">
          <p15:clr>
            <a:srgbClr val="A4A3A4"/>
          </p15:clr>
        </p15:guide>
        <p15:guide id="2" orient="horz" pos="5746">
          <p15:clr>
            <a:srgbClr val="A4A3A4"/>
          </p15:clr>
        </p15:guide>
        <p15:guide id="3" orient="horz" pos="3953">
          <p15:clr>
            <a:srgbClr val="A4A3A4"/>
          </p15:clr>
        </p15:guide>
        <p15:guide id="4" pos="845">
          <p15:clr>
            <a:srgbClr val="A4A3A4"/>
          </p15:clr>
        </p15:guide>
        <p15:guide id="5" pos="5789">
          <p15:clr>
            <a:srgbClr val="A4A3A4"/>
          </p15:clr>
        </p15:guide>
        <p15:guide id="6" pos="1661">
          <p15:clr>
            <a:srgbClr val="A4A3A4"/>
          </p15:clr>
        </p15:guide>
        <p15:guide id="7" pos="2273">
          <p15:clr>
            <a:srgbClr val="A4A3A4"/>
          </p15:clr>
        </p15:guide>
        <p15:guide id="8" pos="251">
          <p15:clr>
            <a:srgbClr val="A4A3A4"/>
          </p15:clr>
        </p15:guide>
      </p15:sldGuideLst>
    </p:ext>
    <p:ext uri="{2D200454-40CA-4A62-9FC3-DE9A4176ACB9}">
      <p15:notesGuideLst xmlns:p15="http://schemas.microsoft.com/office/powerpoint/2012/main">
        <p15:guide id="1" orient="horz" pos="5839">
          <p15:clr>
            <a:srgbClr val="A4A3A4"/>
          </p15:clr>
        </p15:guide>
        <p15:guide id="2" pos="242">
          <p15:clr>
            <a:srgbClr val="A4A3A4"/>
          </p15:clr>
        </p15:guide>
        <p15:guide id="3" pos="435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45079"/>
    <a:srgbClr val="33CCCC"/>
    <a:srgbClr val="003382"/>
    <a:srgbClr val="00337D"/>
    <a:srgbClr val="003384"/>
    <a:srgbClr val="00ABD1"/>
    <a:srgbClr val="FF6600"/>
    <a:srgbClr val="0066CC"/>
    <a:srgbClr val="03399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697" autoAdjust="0"/>
    <p:restoredTop sz="86185" autoAdjust="0"/>
  </p:normalViewPr>
  <p:slideViewPr>
    <p:cSldViewPr snapToGrid="0">
      <p:cViewPr varScale="1">
        <p:scale>
          <a:sx n="88" d="100"/>
          <a:sy n="88" d="100"/>
        </p:scale>
        <p:origin x="102" y="330"/>
      </p:cViewPr>
      <p:guideLst>
        <p:guide orient="horz" pos="1159"/>
        <p:guide orient="horz" pos="5746"/>
        <p:guide orient="horz" pos="3953"/>
        <p:guide pos="845"/>
        <p:guide pos="5789"/>
        <p:guide pos="1661"/>
        <p:guide pos="2273"/>
        <p:guide pos="25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94" d="100"/>
          <a:sy n="94" d="100"/>
        </p:scale>
        <p:origin x="-1472" y="-104"/>
      </p:cViewPr>
      <p:guideLst>
        <p:guide orient="horz" pos="5839"/>
        <p:guide pos="242"/>
        <p:guide pos="435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ChangeArrowheads="1"/>
          </p:cNvSpPr>
          <p:nvPr/>
        </p:nvSpPr>
        <p:spPr bwMode="auto">
          <a:xfrm>
            <a:off x="3836644" y="8980379"/>
            <a:ext cx="3170027" cy="4755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6158" tIns="48082" rIns="96158" bIns="48082" anchor="ctr"/>
          <a:lstStyle>
            <a:lvl1pPr algn="l" defTabSz="954088">
              <a:spcBef>
                <a:spcPct val="0"/>
              </a:spcBef>
              <a:defRPr sz="2400">
                <a:solidFill>
                  <a:schemeClr val="tx1"/>
                </a:solidFill>
                <a:latin typeface="Times New Roman" pitchFamily="18" charset="0"/>
              </a:defRPr>
            </a:lvl1pPr>
            <a:lvl2pPr marL="479425" algn="l" defTabSz="954088">
              <a:spcBef>
                <a:spcPct val="0"/>
              </a:spcBef>
              <a:defRPr sz="2400">
                <a:solidFill>
                  <a:schemeClr val="tx1"/>
                </a:solidFill>
                <a:latin typeface="Times New Roman" pitchFamily="18" charset="0"/>
              </a:defRPr>
            </a:lvl2pPr>
            <a:lvl3pPr marL="954088" algn="l" defTabSz="954088">
              <a:spcBef>
                <a:spcPct val="0"/>
              </a:spcBef>
              <a:defRPr sz="2400">
                <a:solidFill>
                  <a:schemeClr val="tx1"/>
                </a:solidFill>
                <a:latin typeface="Times New Roman" pitchFamily="18" charset="0"/>
              </a:defRPr>
            </a:lvl3pPr>
            <a:lvl4pPr marL="1438275" algn="l" defTabSz="954088">
              <a:spcBef>
                <a:spcPct val="0"/>
              </a:spcBef>
              <a:defRPr sz="2400">
                <a:solidFill>
                  <a:schemeClr val="tx1"/>
                </a:solidFill>
                <a:latin typeface="Times New Roman" pitchFamily="18" charset="0"/>
              </a:defRPr>
            </a:lvl4pPr>
            <a:lvl5pPr marL="1917700" algn="l" defTabSz="954088">
              <a:spcBef>
                <a:spcPct val="0"/>
              </a:spcBef>
              <a:defRPr sz="2400">
                <a:solidFill>
                  <a:schemeClr val="tx1"/>
                </a:solidFill>
                <a:latin typeface="Times New Roman" pitchFamily="18" charset="0"/>
              </a:defRPr>
            </a:lvl5pPr>
            <a:lvl6pPr marL="2374900" defTabSz="954088" eaLnBrk="0" fontAlgn="base" hangingPunct="0">
              <a:spcBef>
                <a:spcPct val="0"/>
              </a:spcBef>
              <a:spcAft>
                <a:spcPct val="0"/>
              </a:spcAft>
              <a:defRPr sz="2400">
                <a:solidFill>
                  <a:schemeClr val="tx1"/>
                </a:solidFill>
                <a:latin typeface="Times New Roman" pitchFamily="18" charset="0"/>
              </a:defRPr>
            </a:lvl6pPr>
            <a:lvl7pPr marL="2832100" defTabSz="954088" eaLnBrk="0" fontAlgn="base" hangingPunct="0">
              <a:spcBef>
                <a:spcPct val="0"/>
              </a:spcBef>
              <a:spcAft>
                <a:spcPct val="0"/>
              </a:spcAft>
              <a:defRPr sz="2400">
                <a:solidFill>
                  <a:schemeClr val="tx1"/>
                </a:solidFill>
                <a:latin typeface="Times New Roman" pitchFamily="18" charset="0"/>
              </a:defRPr>
            </a:lvl7pPr>
            <a:lvl8pPr marL="3289300" defTabSz="954088" eaLnBrk="0" fontAlgn="base" hangingPunct="0">
              <a:spcBef>
                <a:spcPct val="0"/>
              </a:spcBef>
              <a:spcAft>
                <a:spcPct val="0"/>
              </a:spcAft>
              <a:defRPr sz="2400">
                <a:solidFill>
                  <a:schemeClr val="tx1"/>
                </a:solidFill>
                <a:latin typeface="Times New Roman" pitchFamily="18" charset="0"/>
              </a:defRPr>
            </a:lvl8pPr>
            <a:lvl9pPr marL="3746500" defTabSz="954088" eaLnBrk="0" fontAlgn="base" hangingPunct="0">
              <a:spcBef>
                <a:spcPct val="0"/>
              </a:spcBef>
              <a:spcAft>
                <a:spcPct val="0"/>
              </a:spcAft>
              <a:defRPr sz="2400">
                <a:solidFill>
                  <a:schemeClr val="tx1"/>
                </a:solidFill>
                <a:latin typeface="Times New Roman" pitchFamily="18" charset="0"/>
              </a:defRPr>
            </a:lvl9pPr>
          </a:lstStyle>
          <a:p>
            <a:pPr algn="r"/>
            <a:fld id="{99AE0ABB-3123-448D-9AD8-6E8D25EDE00C}" type="slidenum">
              <a:rPr lang="en-US" altLang="en-US" sz="1200" b="0">
                <a:latin typeface="Arial" charset="0"/>
              </a:rPr>
              <a:pPr algn="r"/>
              <a:t>‹#›</a:t>
            </a:fld>
            <a:endParaRPr lang="en-US" altLang="en-US" sz="1200" b="0" dirty="0">
              <a:latin typeface="Arial" charset="0"/>
            </a:endParaRPr>
          </a:p>
        </p:txBody>
      </p:sp>
      <p:sp>
        <p:nvSpPr>
          <p:cNvPr id="4100" name="Text Box 4"/>
          <p:cNvSpPr txBox="1">
            <a:spLocks noChangeArrowheads="1"/>
          </p:cNvSpPr>
          <p:nvPr/>
        </p:nvSpPr>
        <p:spPr bwMode="auto">
          <a:xfrm>
            <a:off x="383664" y="228221"/>
            <a:ext cx="6599027" cy="3064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989" tIns="45994" rIns="91989" bIns="45994" anchor="ctr">
            <a:spAutoFit/>
          </a:bodyPr>
          <a:lstStyle/>
          <a:p>
            <a:pPr algn="r"/>
            <a:r>
              <a:rPr lang="en-US" altLang="en-US" sz="1400" dirty="0"/>
              <a:t>Title of Presentation </a:t>
            </a:r>
          </a:p>
        </p:txBody>
      </p:sp>
      <p:sp>
        <p:nvSpPr>
          <p:cNvPr id="4101" name="Line 5"/>
          <p:cNvSpPr>
            <a:spLocks noChangeShapeType="1"/>
          </p:cNvSpPr>
          <p:nvPr/>
        </p:nvSpPr>
        <p:spPr bwMode="auto">
          <a:xfrm>
            <a:off x="383664" y="9010701"/>
            <a:ext cx="652229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989" tIns="45994" rIns="91989" bIns="45994" anchor="ctr"/>
          <a:lstStyle/>
          <a:p>
            <a:endParaRPr lang="en-US" dirty="0"/>
          </a:p>
        </p:txBody>
      </p:sp>
      <p:pic>
        <p:nvPicPr>
          <p:cNvPr id="4104" name="Picture 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4108" y="9090498"/>
            <a:ext cx="2396303" cy="264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74966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2340" name="Rectangle 4"/>
          <p:cNvSpPr>
            <a:spLocks noGrp="1" noRot="1" noChangeAspect="1" noChangeArrowheads="1" noTextEdit="1"/>
          </p:cNvSpPr>
          <p:nvPr>
            <p:ph type="sldImg" idx="2"/>
          </p:nvPr>
        </p:nvSpPr>
        <p:spPr bwMode="auto">
          <a:xfrm>
            <a:off x="1289050" y="715963"/>
            <a:ext cx="4776788" cy="3582987"/>
          </a:xfrm>
          <a:prstGeom prst="rect">
            <a:avLst/>
          </a:prstGeom>
          <a:no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42341" name="Rectangle 5"/>
          <p:cNvSpPr>
            <a:spLocks noGrp="1" noChangeArrowheads="1"/>
          </p:cNvSpPr>
          <p:nvPr>
            <p:ph type="body" sz="quarter" idx="3"/>
          </p:nvPr>
        </p:nvSpPr>
        <p:spPr bwMode="auto">
          <a:xfrm>
            <a:off x="997527" y="4519714"/>
            <a:ext cx="5364906" cy="437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158" tIns="48082" rIns="96158" bIns="48082"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42343" name="Rectangle 7"/>
          <p:cNvSpPr>
            <a:spLocks noGrp="1" noChangeArrowheads="1"/>
          </p:cNvSpPr>
          <p:nvPr>
            <p:ph type="sldNum" sz="quarter" idx="5"/>
          </p:nvPr>
        </p:nvSpPr>
        <p:spPr bwMode="auto">
          <a:xfrm>
            <a:off x="3836644" y="8980379"/>
            <a:ext cx="3170027" cy="4755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158" tIns="48082" rIns="96158" bIns="48082" numCol="1" anchor="ctr" anchorCtr="0" compatLnSpc="1">
            <a:prstTxWarp prst="textNoShape">
              <a:avLst/>
            </a:prstTxWarp>
          </a:bodyPr>
          <a:lstStyle>
            <a:lvl1pPr algn="r" defTabSz="959813">
              <a:spcBef>
                <a:spcPct val="0"/>
              </a:spcBef>
              <a:defRPr b="0"/>
            </a:lvl1pPr>
          </a:lstStyle>
          <a:p>
            <a:fld id="{4B50B1D8-9635-4CD2-AD91-5850F56052EB}" type="slidenum">
              <a:rPr lang="en-US" altLang="en-US"/>
              <a:pPr/>
              <a:t>‹#›</a:t>
            </a:fld>
            <a:endParaRPr lang="en-US" altLang="en-US" dirty="0"/>
          </a:p>
        </p:txBody>
      </p:sp>
      <p:sp>
        <p:nvSpPr>
          <p:cNvPr id="142345" name="Text Box 9"/>
          <p:cNvSpPr txBox="1">
            <a:spLocks noChangeArrowheads="1"/>
          </p:cNvSpPr>
          <p:nvPr/>
        </p:nvSpPr>
        <p:spPr bwMode="auto">
          <a:xfrm>
            <a:off x="383664" y="228221"/>
            <a:ext cx="6599027" cy="3064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989" tIns="45994" rIns="91989" bIns="45994" anchor="ctr">
            <a:spAutoFit/>
          </a:bodyPr>
          <a:lstStyle/>
          <a:p>
            <a:pPr algn="r"/>
            <a:r>
              <a:rPr lang="en-US" altLang="en-US" sz="1400" dirty="0"/>
              <a:t>Title of Presentation</a:t>
            </a:r>
          </a:p>
        </p:txBody>
      </p:sp>
      <p:sp>
        <p:nvSpPr>
          <p:cNvPr id="142346" name="Line 10"/>
          <p:cNvSpPr>
            <a:spLocks noChangeShapeType="1"/>
          </p:cNvSpPr>
          <p:nvPr/>
        </p:nvSpPr>
        <p:spPr bwMode="auto">
          <a:xfrm>
            <a:off x="383664" y="9010701"/>
            <a:ext cx="652229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989" tIns="45994" rIns="91989" bIns="45994" anchor="ctr"/>
          <a:lstStyle/>
          <a:p>
            <a:endParaRPr lang="en-US" dirty="0"/>
          </a:p>
        </p:txBody>
      </p:sp>
      <p:pic>
        <p:nvPicPr>
          <p:cNvPr id="142350" name="Picture 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108" y="9090498"/>
            <a:ext cx="2396303" cy="264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207556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b="1" kern="1200">
        <a:solidFill>
          <a:schemeClr val="tx1"/>
        </a:solidFill>
        <a:latin typeface="Arial" charset="0"/>
        <a:ea typeface="+mn-ea"/>
        <a:cs typeface="+mn-cs"/>
      </a:defRPr>
    </a:lvl1pPr>
    <a:lvl2pPr marL="274638" indent="-155575" algn="l" rtl="0" eaLnBrk="0" fontAlgn="base" hangingPunct="0">
      <a:spcBef>
        <a:spcPct val="30000"/>
      </a:spcBef>
      <a:spcAft>
        <a:spcPct val="0"/>
      </a:spcAft>
      <a:buChar char="•"/>
      <a:defRPr sz="1200" kern="1200">
        <a:solidFill>
          <a:schemeClr val="tx1"/>
        </a:solidFill>
        <a:latin typeface="Times New Roman" pitchFamily="18" charset="0"/>
        <a:ea typeface="+mn-ea"/>
        <a:cs typeface="+mn-cs"/>
      </a:defRPr>
    </a:lvl2pPr>
    <a:lvl3pPr marL="627063" indent="-238125" algn="l" rtl="0" eaLnBrk="0" fontAlgn="base" hangingPunct="0">
      <a:spcBef>
        <a:spcPct val="30000"/>
      </a:spcBef>
      <a:spcAft>
        <a:spcPct val="0"/>
      </a:spcAft>
      <a:buChar char="—"/>
      <a:defRPr sz="1200" kern="1200">
        <a:solidFill>
          <a:schemeClr val="tx1"/>
        </a:solidFill>
        <a:latin typeface="Times New Roman" pitchFamily="18" charset="0"/>
        <a:ea typeface="+mn-ea"/>
        <a:cs typeface="+mn-cs"/>
      </a:defRPr>
    </a:lvl3pPr>
    <a:lvl4pPr marL="919163" indent="-174625" algn="l" rtl="0" eaLnBrk="0" fontAlgn="base" hangingPunct="0">
      <a:spcBef>
        <a:spcPct val="30000"/>
      </a:spcBef>
      <a:spcAft>
        <a:spcPct val="0"/>
      </a:spcAft>
      <a:buChar char="–"/>
      <a:defRPr sz="1200" kern="1200">
        <a:solidFill>
          <a:schemeClr val="tx1"/>
        </a:solidFill>
        <a:latin typeface="Times New Roman" pitchFamily="18" charset="0"/>
        <a:ea typeface="+mn-ea"/>
        <a:cs typeface="+mn-cs"/>
      </a:defRPr>
    </a:lvl4pPr>
    <a:lvl5pPr marL="1196975" indent="-112713" algn="l" rtl="0" eaLnBrk="0" fontAlgn="base" hangingPunct="0">
      <a:spcBef>
        <a:spcPct val="30000"/>
      </a:spcBef>
      <a:spcAft>
        <a:spcPct val="0"/>
      </a:spcAft>
      <a:buChar char="–"/>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920D4022-BAC2-449D-9CE5-76115EB0A316}" type="slidenum">
              <a:rPr lang="en-US" altLang="en-US"/>
              <a:pPr/>
              <a:t>1</a:t>
            </a:fld>
            <a:endParaRPr lang="en-US" altLang="en-US" dirty="0"/>
          </a:p>
        </p:txBody>
      </p:sp>
      <p:sp>
        <p:nvSpPr>
          <p:cNvPr id="1545219" name="Rectangle 3"/>
          <p:cNvSpPr>
            <a:spLocks noGrp="1" noRot="1" noChangeAspect="1" noChangeArrowheads="1" noTextEdit="1"/>
          </p:cNvSpPr>
          <p:nvPr>
            <p:ph type="sldImg"/>
          </p:nvPr>
        </p:nvSpPr>
        <p:spPr>
          <a:ln/>
        </p:spPr>
      </p:sp>
      <p:sp>
        <p:nvSpPr>
          <p:cNvPr id="1545220" name="Rectangle 4"/>
          <p:cNvSpPr>
            <a:spLocks noGrp="1" noChangeArrowheads="1"/>
          </p:cNvSpPr>
          <p:nvPr>
            <p:ph type="body" idx="1"/>
          </p:nvPr>
        </p:nvSpPr>
        <p:spPr/>
        <p:txBody>
          <a:bodyPr/>
          <a:lstStyle/>
          <a:p>
            <a:r>
              <a:rPr lang="en-US" altLang="en-US" dirty="0"/>
              <a:t>Notes level one</a:t>
            </a:r>
          </a:p>
          <a:p>
            <a:pPr lvl="1"/>
            <a:r>
              <a:rPr lang="en-US" altLang="en-US" dirty="0"/>
              <a:t>Notes level two</a:t>
            </a:r>
          </a:p>
          <a:p>
            <a:pPr lvl="2"/>
            <a:r>
              <a:rPr lang="en-US" altLang="en-US" dirty="0"/>
              <a:t>Notes level three</a:t>
            </a:r>
          </a:p>
          <a:p>
            <a:pPr lvl="3"/>
            <a:r>
              <a:rPr lang="en-US" altLang="en-US" dirty="0"/>
              <a:t>Notes level four</a:t>
            </a:r>
          </a:p>
        </p:txBody>
      </p:sp>
    </p:spTree>
    <p:extLst>
      <p:ext uri="{BB962C8B-B14F-4D97-AF65-F5344CB8AC3E}">
        <p14:creationId xmlns:p14="http://schemas.microsoft.com/office/powerpoint/2010/main" val="35865364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CD50CDC5-BB2C-44FC-9263-A52D67F7C071}" type="slidenum">
              <a:rPr lang="en-US" altLang="en-US"/>
              <a:pPr/>
              <a:t>2</a:t>
            </a:fld>
            <a:endParaRPr lang="en-US" altLang="en-US" dirty="0"/>
          </a:p>
        </p:txBody>
      </p:sp>
      <p:sp>
        <p:nvSpPr>
          <p:cNvPr id="1547268" name="Rectangle 4"/>
          <p:cNvSpPr>
            <a:spLocks noGrp="1" noRot="1" noChangeAspect="1" noChangeArrowheads="1" noTextEdit="1"/>
          </p:cNvSpPr>
          <p:nvPr>
            <p:ph type="sldImg"/>
          </p:nvPr>
        </p:nvSpPr>
        <p:spPr>
          <a:ln/>
        </p:spPr>
      </p:sp>
      <p:sp>
        <p:nvSpPr>
          <p:cNvPr id="1547269" name="Rectangle 5"/>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276040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412547" name="Rectangle 3"/>
          <p:cNvSpPr>
            <a:spLocks noGrp="1" noChangeArrowheads="1"/>
          </p:cNvSpPr>
          <p:nvPr>
            <p:ph type="ctrTitle"/>
          </p:nvPr>
        </p:nvSpPr>
        <p:spPr>
          <a:xfrm>
            <a:off x="835025" y="1419225"/>
            <a:ext cx="7842250" cy="1143000"/>
          </a:xfrm>
        </p:spPr>
        <p:txBody>
          <a:bodyPr/>
          <a:lstStyle>
            <a:lvl1pPr algn="r">
              <a:defRPr/>
            </a:lvl1pPr>
          </a:lstStyle>
          <a:p>
            <a:pPr lvl="0"/>
            <a:r>
              <a:rPr lang="en-US" altLang="en-US" noProof="0" smtClean="0"/>
              <a:t>Click to edit Master title style</a:t>
            </a:r>
          </a:p>
        </p:txBody>
      </p:sp>
      <p:sp>
        <p:nvSpPr>
          <p:cNvPr id="2412548" name="Rectangle 4"/>
          <p:cNvSpPr>
            <a:spLocks noGrp="1" noChangeArrowheads="1"/>
          </p:cNvSpPr>
          <p:nvPr>
            <p:ph type="subTitle" idx="1"/>
          </p:nvPr>
        </p:nvSpPr>
        <p:spPr>
          <a:xfrm>
            <a:off x="1841500" y="4292600"/>
            <a:ext cx="6835775" cy="1695450"/>
          </a:xfrm>
        </p:spPr>
        <p:txBody>
          <a:bodyPr/>
          <a:lstStyle>
            <a:lvl1pPr marL="0" indent="0" algn="r">
              <a:lnSpc>
                <a:spcPct val="85000"/>
              </a:lnSpc>
              <a:spcBef>
                <a:spcPct val="0"/>
              </a:spcBef>
              <a:buFont typeface="Monotype Sorts" pitchFamily="2" charset="2"/>
              <a:buNone/>
              <a:defRPr b="1"/>
            </a:lvl1pPr>
          </a:lstStyle>
          <a:p>
            <a:pPr lvl="0"/>
            <a:r>
              <a:rPr lang="en-US" altLang="en-US" noProof="0" smtClean="0"/>
              <a:t>Click to edit Master subtitle style</a:t>
            </a:r>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13022330"/>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62738" y="152400"/>
            <a:ext cx="2014537" cy="5943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15950" y="152400"/>
            <a:ext cx="5894388" cy="5943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8376890"/>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615950" y="152400"/>
            <a:ext cx="8061325" cy="1066800"/>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628650" y="1600200"/>
            <a:ext cx="8048625" cy="4495800"/>
          </a:xfrm>
        </p:spPr>
        <p:txBody>
          <a:bodyPr/>
          <a:lstStyle/>
          <a:p>
            <a:endParaRPr lang="en-US" dirty="0"/>
          </a:p>
        </p:txBody>
      </p:sp>
    </p:spTree>
    <p:extLst>
      <p:ext uri="{BB962C8B-B14F-4D97-AF65-F5344CB8AC3E}">
        <p14:creationId xmlns:p14="http://schemas.microsoft.com/office/powerpoint/2010/main" val="304422972"/>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716108913"/>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24707668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600200"/>
            <a:ext cx="3948113"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29163" y="1600200"/>
            <a:ext cx="3948112"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65128101"/>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52617477"/>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487406741"/>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2421068"/>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746424460"/>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024600156"/>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40290" name="Rectangle 2"/>
          <p:cNvSpPr>
            <a:spLocks noGrp="1" noChangeArrowheads="1"/>
          </p:cNvSpPr>
          <p:nvPr>
            <p:ph type="title"/>
          </p:nvPr>
        </p:nvSpPr>
        <p:spPr bwMode="auto">
          <a:xfrm>
            <a:off x="571346" y="22306"/>
            <a:ext cx="8061325" cy="613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ctr" anchorCtr="0" compatLnSpc="1">
            <a:prstTxWarp prst="textNoShape">
              <a:avLst/>
            </a:prstTxWarp>
          </a:bodyPr>
          <a:lstStyle/>
          <a:p>
            <a:pPr lvl="0"/>
            <a:r>
              <a:rPr lang="en-US" altLang="en-US" dirty="0" smtClean="0"/>
              <a:t>Click to edit Master title style</a:t>
            </a:r>
          </a:p>
        </p:txBody>
      </p:sp>
      <p:sp>
        <p:nvSpPr>
          <p:cNvPr id="140291" name="Rectangle 3"/>
          <p:cNvSpPr>
            <a:spLocks noGrp="1" noChangeArrowheads="1"/>
          </p:cNvSpPr>
          <p:nvPr>
            <p:ph type="body" idx="1"/>
          </p:nvPr>
        </p:nvSpPr>
        <p:spPr bwMode="auto">
          <a:xfrm>
            <a:off x="584046" y="1042650"/>
            <a:ext cx="7991242" cy="4767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p>
            <a:pPr lvl="0"/>
            <a:r>
              <a:rPr lang="en-US" altLang="en-US" dirty="0" smtClean="0"/>
              <a:t>Click to edit Master text styles</a:t>
            </a:r>
          </a:p>
          <a:p>
            <a:pPr lvl="1"/>
            <a:r>
              <a:rPr lang="en-US" altLang="en-US" dirty="0" smtClean="0"/>
              <a:t>Second level</a:t>
            </a:r>
          </a:p>
          <a:p>
            <a:pPr lvl="2"/>
            <a:r>
              <a:rPr lang="en-US" altLang="en-US" dirty="0" smtClean="0"/>
              <a:t>Third level</a:t>
            </a:r>
          </a:p>
          <a:p>
            <a:pPr lvl="3"/>
            <a:r>
              <a:rPr lang="en-US" altLang="en-US" dirty="0" smtClean="0"/>
              <a:t>Fourth level</a:t>
            </a:r>
          </a:p>
          <a:p>
            <a:pPr lvl="4"/>
            <a:r>
              <a:rPr lang="en-US" altLang="en-US" dirty="0" smtClean="0"/>
              <a:t>Fifth level</a:t>
            </a:r>
          </a:p>
        </p:txBody>
      </p:sp>
      <p:sp>
        <p:nvSpPr>
          <p:cNvPr id="5" name="Slide Number Placeholder 5"/>
          <p:cNvSpPr txBox="1">
            <a:spLocks/>
          </p:cNvSpPr>
          <p:nvPr userDrawn="1"/>
        </p:nvSpPr>
        <p:spPr>
          <a:xfrm>
            <a:off x="0" y="6562491"/>
            <a:ext cx="2133600" cy="288132"/>
          </a:xfrm>
          <a:prstGeom prst="rect">
            <a:avLst/>
          </a:prstGeom>
        </p:spPr>
        <p:txBody>
          <a:bodyPr vert="horz" lIns="91440" tIns="45720" rIns="91440" bIns="45720" rtlCol="0" anchor="ctr"/>
          <a:lstStyle>
            <a:defPPr>
              <a:defRPr lang="en-US"/>
            </a:defPPr>
            <a:lvl1pPr algn="r" rtl="0" eaLnBrk="0" fontAlgn="base" hangingPunct="0">
              <a:spcBef>
                <a:spcPct val="50000"/>
              </a:spcBef>
              <a:spcAft>
                <a:spcPct val="0"/>
              </a:spcAft>
              <a:defRPr sz="1200" b="1" kern="1200">
                <a:solidFill>
                  <a:schemeClr val="tx1">
                    <a:tint val="75000"/>
                  </a:schemeClr>
                </a:solidFill>
                <a:latin typeface="Arial" charset="0"/>
                <a:ea typeface="+mn-ea"/>
                <a:cs typeface="+mn-cs"/>
              </a:defRPr>
            </a:lvl1pPr>
            <a:lvl2pPr marL="457200" algn="ctr" rtl="0" eaLnBrk="0" fontAlgn="base" hangingPunct="0">
              <a:spcBef>
                <a:spcPct val="50000"/>
              </a:spcBef>
              <a:spcAft>
                <a:spcPct val="0"/>
              </a:spcAft>
              <a:defRPr sz="1200" b="1" kern="1200">
                <a:solidFill>
                  <a:schemeClr val="tx1"/>
                </a:solidFill>
                <a:latin typeface="Arial" charset="0"/>
                <a:ea typeface="+mn-ea"/>
                <a:cs typeface="+mn-cs"/>
              </a:defRPr>
            </a:lvl2pPr>
            <a:lvl3pPr marL="914400" algn="ctr" rtl="0" eaLnBrk="0" fontAlgn="base" hangingPunct="0">
              <a:spcBef>
                <a:spcPct val="50000"/>
              </a:spcBef>
              <a:spcAft>
                <a:spcPct val="0"/>
              </a:spcAft>
              <a:defRPr sz="1200" b="1" kern="1200">
                <a:solidFill>
                  <a:schemeClr val="tx1"/>
                </a:solidFill>
                <a:latin typeface="Arial" charset="0"/>
                <a:ea typeface="+mn-ea"/>
                <a:cs typeface="+mn-cs"/>
              </a:defRPr>
            </a:lvl3pPr>
            <a:lvl4pPr marL="1371600" algn="ctr" rtl="0" eaLnBrk="0" fontAlgn="base" hangingPunct="0">
              <a:spcBef>
                <a:spcPct val="50000"/>
              </a:spcBef>
              <a:spcAft>
                <a:spcPct val="0"/>
              </a:spcAft>
              <a:defRPr sz="1200" b="1" kern="1200">
                <a:solidFill>
                  <a:schemeClr val="tx1"/>
                </a:solidFill>
                <a:latin typeface="Arial" charset="0"/>
                <a:ea typeface="+mn-ea"/>
                <a:cs typeface="+mn-cs"/>
              </a:defRPr>
            </a:lvl4pPr>
            <a:lvl5pPr marL="1828800" algn="ctr" rtl="0" eaLnBrk="0" fontAlgn="base" hangingPunct="0">
              <a:spcBef>
                <a:spcPct val="50000"/>
              </a:spcBef>
              <a:spcAft>
                <a:spcPct val="0"/>
              </a:spcAft>
              <a:defRPr sz="1200" b="1" kern="1200">
                <a:solidFill>
                  <a:schemeClr val="tx1"/>
                </a:solidFill>
                <a:latin typeface="Arial" charset="0"/>
                <a:ea typeface="+mn-ea"/>
                <a:cs typeface="+mn-cs"/>
              </a:defRPr>
            </a:lvl5pPr>
            <a:lvl6pPr marL="2286000" algn="l" defTabSz="914400" rtl="0" eaLnBrk="1" latinLnBrk="0" hangingPunct="1">
              <a:defRPr sz="1200" b="1" kern="1200">
                <a:solidFill>
                  <a:schemeClr val="tx1"/>
                </a:solidFill>
                <a:latin typeface="Arial" charset="0"/>
                <a:ea typeface="+mn-ea"/>
                <a:cs typeface="+mn-cs"/>
              </a:defRPr>
            </a:lvl6pPr>
            <a:lvl7pPr marL="2743200" algn="l" defTabSz="914400" rtl="0" eaLnBrk="1" latinLnBrk="0" hangingPunct="1">
              <a:defRPr sz="1200" b="1" kern="1200">
                <a:solidFill>
                  <a:schemeClr val="tx1"/>
                </a:solidFill>
                <a:latin typeface="Arial" charset="0"/>
                <a:ea typeface="+mn-ea"/>
                <a:cs typeface="+mn-cs"/>
              </a:defRPr>
            </a:lvl7pPr>
            <a:lvl8pPr marL="3200400" algn="l" defTabSz="914400" rtl="0" eaLnBrk="1" latinLnBrk="0" hangingPunct="1">
              <a:defRPr sz="1200" b="1" kern="1200">
                <a:solidFill>
                  <a:schemeClr val="tx1"/>
                </a:solidFill>
                <a:latin typeface="Arial" charset="0"/>
                <a:ea typeface="+mn-ea"/>
                <a:cs typeface="+mn-cs"/>
              </a:defRPr>
            </a:lvl8pPr>
            <a:lvl9pPr marL="3657600" algn="l" defTabSz="914400" rtl="0" eaLnBrk="1" latinLnBrk="0" hangingPunct="1">
              <a:defRPr sz="1200" b="1" kern="1200">
                <a:solidFill>
                  <a:schemeClr val="tx1"/>
                </a:solidFill>
                <a:latin typeface="Arial" charset="0"/>
                <a:ea typeface="+mn-ea"/>
                <a:cs typeface="+mn-cs"/>
              </a:defRPr>
            </a:lvl9pPr>
          </a:lstStyle>
          <a:p>
            <a:pPr algn="l"/>
            <a:fld id="{FFEE7A62-80C1-4CCE-A4D7-B77C77FDDC1C}" type="slidenum">
              <a:rPr lang="en-US" sz="800" b="0" smtClean="0">
                <a:solidFill>
                  <a:schemeClr val="bg1"/>
                </a:solidFill>
              </a:rPr>
              <a:pPr algn="l"/>
              <a:t>‹#›</a:t>
            </a:fld>
            <a:r>
              <a:rPr lang="en-US" sz="800" b="0" dirty="0" smtClean="0">
                <a:solidFill>
                  <a:schemeClr val="bg1"/>
                </a:solidFill>
              </a:rPr>
              <a:t>   |    www.gdit.com</a:t>
            </a:r>
            <a:endParaRPr lang="en-US" sz="800" b="0"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Lst>
  <p:transition/>
  <p:hf hdr="0" ftr="0" dt="0"/>
  <p:txStyles>
    <p:titleStyle>
      <a:lvl1pPr algn="l" rtl="0" eaLnBrk="0" fontAlgn="base" hangingPunct="0">
        <a:spcBef>
          <a:spcPct val="0"/>
        </a:spcBef>
        <a:spcAft>
          <a:spcPct val="0"/>
        </a:spcAft>
        <a:defRPr sz="3200" b="0">
          <a:solidFill>
            <a:srgbClr val="345079"/>
          </a:solidFill>
          <a:latin typeface="+mj-lt"/>
          <a:ea typeface="+mj-ea"/>
          <a:cs typeface="+mj-cs"/>
        </a:defRPr>
      </a:lvl1pPr>
      <a:lvl2pPr algn="l" rtl="0" eaLnBrk="0" fontAlgn="base" hangingPunct="0">
        <a:spcBef>
          <a:spcPct val="0"/>
        </a:spcBef>
        <a:spcAft>
          <a:spcPct val="0"/>
        </a:spcAft>
        <a:defRPr sz="3600" b="1">
          <a:solidFill>
            <a:schemeClr val="tx2"/>
          </a:solidFill>
          <a:latin typeface="Arial" charset="0"/>
        </a:defRPr>
      </a:lvl2pPr>
      <a:lvl3pPr algn="l" rtl="0" eaLnBrk="0" fontAlgn="base" hangingPunct="0">
        <a:spcBef>
          <a:spcPct val="0"/>
        </a:spcBef>
        <a:spcAft>
          <a:spcPct val="0"/>
        </a:spcAft>
        <a:defRPr sz="3600" b="1">
          <a:solidFill>
            <a:schemeClr val="tx2"/>
          </a:solidFill>
          <a:latin typeface="Arial" charset="0"/>
        </a:defRPr>
      </a:lvl3pPr>
      <a:lvl4pPr algn="l" rtl="0" eaLnBrk="0" fontAlgn="base" hangingPunct="0">
        <a:spcBef>
          <a:spcPct val="0"/>
        </a:spcBef>
        <a:spcAft>
          <a:spcPct val="0"/>
        </a:spcAft>
        <a:defRPr sz="3600" b="1">
          <a:solidFill>
            <a:schemeClr val="tx2"/>
          </a:solidFill>
          <a:latin typeface="Arial" charset="0"/>
        </a:defRPr>
      </a:lvl4pPr>
      <a:lvl5pPr algn="l" rtl="0" eaLnBrk="0" fontAlgn="base" hangingPunct="0">
        <a:spcBef>
          <a:spcPct val="0"/>
        </a:spcBef>
        <a:spcAft>
          <a:spcPct val="0"/>
        </a:spcAft>
        <a:defRPr sz="3600" b="1">
          <a:solidFill>
            <a:schemeClr val="tx2"/>
          </a:solidFill>
          <a:latin typeface="Arial" charset="0"/>
        </a:defRPr>
      </a:lvl5pPr>
      <a:lvl6pPr marL="457200" algn="l" rtl="0" eaLnBrk="0" fontAlgn="base" hangingPunct="0">
        <a:spcBef>
          <a:spcPct val="0"/>
        </a:spcBef>
        <a:spcAft>
          <a:spcPct val="0"/>
        </a:spcAft>
        <a:defRPr sz="3600" b="1">
          <a:solidFill>
            <a:schemeClr val="tx2"/>
          </a:solidFill>
          <a:latin typeface="Arial" charset="0"/>
        </a:defRPr>
      </a:lvl6pPr>
      <a:lvl7pPr marL="914400" algn="l" rtl="0" eaLnBrk="0" fontAlgn="base" hangingPunct="0">
        <a:spcBef>
          <a:spcPct val="0"/>
        </a:spcBef>
        <a:spcAft>
          <a:spcPct val="0"/>
        </a:spcAft>
        <a:defRPr sz="3600" b="1">
          <a:solidFill>
            <a:schemeClr val="tx2"/>
          </a:solidFill>
          <a:latin typeface="Arial" charset="0"/>
        </a:defRPr>
      </a:lvl7pPr>
      <a:lvl8pPr marL="1371600" algn="l" rtl="0" eaLnBrk="0" fontAlgn="base" hangingPunct="0">
        <a:spcBef>
          <a:spcPct val="0"/>
        </a:spcBef>
        <a:spcAft>
          <a:spcPct val="0"/>
        </a:spcAft>
        <a:defRPr sz="3600" b="1">
          <a:solidFill>
            <a:schemeClr val="tx2"/>
          </a:solidFill>
          <a:latin typeface="Arial" charset="0"/>
        </a:defRPr>
      </a:lvl8pPr>
      <a:lvl9pPr marL="1828800" algn="l" rtl="0" eaLnBrk="0" fontAlgn="base" hangingPunct="0">
        <a:spcBef>
          <a:spcPct val="0"/>
        </a:spcBef>
        <a:spcAft>
          <a:spcPct val="0"/>
        </a:spcAft>
        <a:defRPr sz="3600" b="1">
          <a:solidFill>
            <a:schemeClr val="tx2"/>
          </a:solidFill>
          <a:latin typeface="Arial" charset="0"/>
        </a:defRPr>
      </a:lvl9pPr>
    </p:titleStyle>
    <p:bodyStyle>
      <a:lvl1pPr marL="342900" indent="-342900" algn="l" rtl="0" eaLnBrk="0" fontAlgn="base" hangingPunct="0">
        <a:spcBef>
          <a:spcPct val="20000"/>
        </a:spcBef>
        <a:spcAft>
          <a:spcPct val="0"/>
        </a:spcAft>
        <a:buClr>
          <a:schemeClr val="bg1">
            <a:lumMod val="50000"/>
          </a:schemeClr>
        </a:buClr>
        <a:buSzPct val="80000"/>
        <a:buFont typeface="Monotype Sorts" pitchFamily="2" charset="2"/>
        <a:buChar char="l"/>
        <a:defRPr sz="2800">
          <a:solidFill>
            <a:schemeClr val="bg1">
              <a:lumMod val="50000"/>
            </a:schemeClr>
          </a:solidFill>
          <a:latin typeface="+mn-lt"/>
          <a:ea typeface="+mn-ea"/>
          <a:cs typeface="+mn-cs"/>
        </a:defRPr>
      </a:lvl1pPr>
      <a:lvl2pPr marL="742950" indent="-285750" algn="l" rtl="0" eaLnBrk="0" fontAlgn="base" hangingPunct="0">
        <a:spcBef>
          <a:spcPct val="20000"/>
        </a:spcBef>
        <a:spcAft>
          <a:spcPct val="0"/>
        </a:spcAft>
        <a:buClr>
          <a:schemeClr val="bg1">
            <a:lumMod val="50000"/>
          </a:schemeClr>
        </a:buClr>
        <a:buSzPct val="80000"/>
        <a:buFont typeface="Arial" panose="020B0604020202020204" pitchFamily="34" charset="0"/>
        <a:buChar char="─"/>
        <a:defRPr sz="2600">
          <a:solidFill>
            <a:schemeClr val="bg1">
              <a:lumMod val="50000"/>
            </a:schemeClr>
          </a:solidFill>
          <a:latin typeface="+mn-lt"/>
        </a:defRPr>
      </a:lvl2pPr>
      <a:lvl3pPr marL="1200150" indent="-342900" algn="l" rtl="0" eaLnBrk="0" fontAlgn="base" hangingPunct="0">
        <a:spcBef>
          <a:spcPct val="20000"/>
        </a:spcBef>
        <a:spcAft>
          <a:spcPct val="0"/>
        </a:spcAft>
        <a:buClr>
          <a:schemeClr val="bg1">
            <a:lumMod val="50000"/>
          </a:schemeClr>
        </a:buClr>
        <a:buSzPct val="80000"/>
        <a:buFont typeface="Monotype Sorts" pitchFamily="2" charset="2"/>
        <a:buChar char="n"/>
        <a:defRPr sz="2400">
          <a:solidFill>
            <a:schemeClr val="bg1">
              <a:lumMod val="50000"/>
            </a:schemeClr>
          </a:solidFill>
          <a:latin typeface="+mn-lt"/>
        </a:defRPr>
      </a:lvl3pPr>
      <a:lvl4pPr marL="1543050" indent="-228600" algn="l" rtl="0" eaLnBrk="0" fontAlgn="base" hangingPunct="0">
        <a:spcBef>
          <a:spcPct val="20000"/>
        </a:spcBef>
        <a:spcAft>
          <a:spcPct val="0"/>
        </a:spcAft>
        <a:buClr>
          <a:schemeClr val="bg1">
            <a:lumMod val="50000"/>
          </a:schemeClr>
        </a:buClr>
        <a:buSzPct val="80000"/>
        <a:buFont typeface="Arial" panose="020B0604020202020204" pitchFamily="34" charset="0"/>
        <a:buChar char="─"/>
        <a:defRPr sz="2200">
          <a:solidFill>
            <a:schemeClr val="bg1">
              <a:lumMod val="50000"/>
            </a:schemeClr>
          </a:solidFill>
          <a:latin typeface="+mn-lt"/>
        </a:defRPr>
      </a:lvl4pPr>
      <a:lvl5pPr marL="1885950" indent="-228600" algn="l" rtl="0" eaLnBrk="0" fontAlgn="base" hangingPunct="0">
        <a:spcBef>
          <a:spcPct val="20000"/>
        </a:spcBef>
        <a:spcAft>
          <a:spcPct val="0"/>
        </a:spcAft>
        <a:buClr>
          <a:schemeClr val="bg1">
            <a:lumMod val="50000"/>
          </a:schemeClr>
        </a:buClr>
        <a:buSzPct val="80000"/>
        <a:buFont typeface="Monotype Sorts" pitchFamily="2" charset="2"/>
        <a:buChar char="n"/>
        <a:defRPr sz="2000">
          <a:solidFill>
            <a:schemeClr val="bg1">
              <a:lumMod val="50000"/>
            </a:schemeClr>
          </a:solidFill>
          <a:latin typeface="+mn-lt"/>
        </a:defRPr>
      </a:lvl5pPr>
      <a:lvl6pPr marL="2343150" indent="-228600" algn="l" rtl="0" eaLnBrk="0" fontAlgn="base" hangingPunct="0">
        <a:spcBef>
          <a:spcPct val="20000"/>
        </a:spcBef>
        <a:spcAft>
          <a:spcPct val="0"/>
        </a:spcAft>
        <a:buClr>
          <a:schemeClr val="tx1"/>
        </a:buClr>
        <a:buSzPct val="80000"/>
        <a:buFont typeface="Monotype Sorts" pitchFamily="2" charset="2"/>
        <a:buChar char="n"/>
        <a:defRPr sz="2000">
          <a:solidFill>
            <a:schemeClr val="bg2"/>
          </a:solidFill>
          <a:latin typeface="+mn-lt"/>
        </a:defRPr>
      </a:lvl6pPr>
      <a:lvl7pPr marL="2800350" indent="-228600" algn="l" rtl="0" eaLnBrk="0" fontAlgn="base" hangingPunct="0">
        <a:spcBef>
          <a:spcPct val="20000"/>
        </a:spcBef>
        <a:spcAft>
          <a:spcPct val="0"/>
        </a:spcAft>
        <a:buClr>
          <a:schemeClr val="tx1"/>
        </a:buClr>
        <a:buSzPct val="80000"/>
        <a:buFont typeface="Monotype Sorts" pitchFamily="2" charset="2"/>
        <a:buChar char="n"/>
        <a:defRPr sz="2000">
          <a:solidFill>
            <a:schemeClr val="bg2"/>
          </a:solidFill>
          <a:latin typeface="+mn-lt"/>
        </a:defRPr>
      </a:lvl7pPr>
      <a:lvl8pPr marL="3257550" indent="-228600" algn="l" rtl="0" eaLnBrk="0" fontAlgn="base" hangingPunct="0">
        <a:spcBef>
          <a:spcPct val="20000"/>
        </a:spcBef>
        <a:spcAft>
          <a:spcPct val="0"/>
        </a:spcAft>
        <a:buClr>
          <a:schemeClr val="tx1"/>
        </a:buClr>
        <a:buSzPct val="80000"/>
        <a:buFont typeface="Monotype Sorts" pitchFamily="2" charset="2"/>
        <a:buChar char="n"/>
        <a:defRPr sz="2000">
          <a:solidFill>
            <a:schemeClr val="bg2"/>
          </a:solidFill>
          <a:latin typeface="+mn-lt"/>
        </a:defRPr>
      </a:lvl8pPr>
      <a:lvl9pPr marL="3714750" indent="-228600" algn="l" rtl="0" eaLnBrk="0" fontAlgn="base" hangingPunct="0">
        <a:spcBef>
          <a:spcPct val="20000"/>
        </a:spcBef>
        <a:spcAft>
          <a:spcPct val="0"/>
        </a:spcAft>
        <a:buClr>
          <a:schemeClr val="tx1"/>
        </a:buClr>
        <a:buSzPct val="80000"/>
        <a:buFont typeface="Monotype Sorts" pitchFamily="2" charset="2"/>
        <a:buChar char="n"/>
        <a:defRPr sz="2000">
          <a:solidFill>
            <a:schemeClr val="bg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owasp.org/index.php/Main_Page"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Subtitle 2"/>
          <p:cNvSpPr>
            <a:spLocks noGrp="1"/>
          </p:cNvSpPr>
          <p:nvPr>
            <p:ph type="subTitle" idx="1"/>
          </p:nvPr>
        </p:nvSpPr>
        <p:spPr>
          <a:xfrm>
            <a:off x="458748" y="5006892"/>
            <a:ext cx="8239205" cy="1427360"/>
          </a:xfrm>
        </p:spPr>
        <p:txBody>
          <a:bodyPr/>
          <a:lstStyle/>
          <a:p>
            <a:pPr algn="l">
              <a:lnSpc>
                <a:spcPct val="100000"/>
              </a:lnSpc>
              <a:spcBef>
                <a:spcPts val="600"/>
              </a:spcBef>
            </a:pPr>
            <a:r>
              <a:rPr lang="en-US" dirty="0" smtClean="0">
                <a:solidFill>
                  <a:srgbClr val="345079"/>
                </a:solidFill>
              </a:rPr>
              <a:t>DoD STIG Coding Best Practices, a GDIT perspective</a:t>
            </a:r>
            <a:endParaRPr lang="en-US" sz="2200" dirty="0" smtClean="0">
              <a:solidFill>
                <a:srgbClr val="345079"/>
              </a:solidFill>
            </a:endParaRPr>
          </a:p>
          <a:p>
            <a:pPr algn="l">
              <a:lnSpc>
                <a:spcPct val="100000"/>
              </a:lnSpc>
              <a:spcBef>
                <a:spcPts val="600"/>
              </a:spcBef>
            </a:pPr>
            <a:r>
              <a:rPr lang="en-US" sz="1800" b="0" dirty="0" smtClean="0">
                <a:solidFill>
                  <a:srgbClr val="345079"/>
                </a:solidFill>
              </a:rPr>
              <a:t>2017/03/01 </a:t>
            </a:r>
            <a:r>
              <a:rPr lang="en-US" sz="1800" b="0" dirty="0" smtClean="0">
                <a:solidFill>
                  <a:srgbClr val="345079"/>
                </a:solidFill>
              </a:rPr>
              <a:t>(updated </a:t>
            </a:r>
            <a:r>
              <a:rPr lang="en-US" sz="1800" b="0" dirty="0" smtClean="0">
                <a:solidFill>
                  <a:srgbClr val="345079"/>
                </a:solidFill>
              </a:rPr>
              <a:t>2018/08/03)</a:t>
            </a:r>
            <a:endParaRPr lang="en-US" sz="1800" b="0" dirty="0" smtClean="0">
              <a:solidFill>
                <a:srgbClr val="345079"/>
              </a:solidFill>
            </a:endParaRPr>
          </a:p>
          <a:p>
            <a:pPr algn="l">
              <a:lnSpc>
                <a:spcPct val="100000"/>
              </a:lnSpc>
              <a:spcBef>
                <a:spcPts val="600"/>
              </a:spcBef>
            </a:pPr>
            <a:endParaRPr lang="en-US" sz="1800" b="0" dirty="0">
              <a:solidFill>
                <a:srgbClr val="345079"/>
              </a:solidFill>
            </a:endParaRPr>
          </a:p>
        </p:txBody>
      </p:sp>
    </p:spTree>
    <p:extLst>
      <p:ext uri="{BB962C8B-B14F-4D97-AF65-F5344CB8AC3E}">
        <p14:creationId xmlns:p14="http://schemas.microsoft.com/office/powerpoint/2010/main" val="2817182032"/>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Should you be scared?</a:t>
            </a:r>
            <a:endParaRPr lang="en-US" dirty="0"/>
          </a:p>
        </p:txBody>
      </p:sp>
      <p:sp>
        <p:nvSpPr>
          <p:cNvPr id="3" name="Content Placeholder 2"/>
          <p:cNvSpPr>
            <a:spLocks noGrp="1"/>
          </p:cNvSpPr>
          <p:nvPr>
            <p:ph idx="1"/>
          </p:nvPr>
        </p:nvSpPr>
        <p:spPr/>
        <p:txBody>
          <a:bodyPr/>
          <a:lstStyle/>
          <a:p>
            <a:r>
              <a:rPr lang="en-US" dirty="0" smtClean="0"/>
              <a:t>Know what a XSS is?</a:t>
            </a:r>
          </a:p>
          <a:p>
            <a:r>
              <a:rPr lang="en-US" dirty="0" smtClean="0"/>
              <a:t>Know what direct SQL injection is?</a:t>
            </a:r>
          </a:p>
          <a:p>
            <a:r>
              <a:rPr lang="en-US" dirty="0" smtClean="0"/>
              <a:t>Know what a CSRF attack is?</a:t>
            </a:r>
          </a:p>
          <a:p>
            <a:r>
              <a:rPr lang="en-US" dirty="0" smtClean="0"/>
              <a:t>When is the last time  you patched your software?</a:t>
            </a:r>
          </a:p>
          <a:p>
            <a:r>
              <a:rPr lang="en-US" dirty="0" smtClean="0"/>
              <a:t>…do you know what software you have?</a:t>
            </a:r>
          </a:p>
          <a:p>
            <a:endParaRPr lang="en-US" dirty="0"/>
          </a:p>
          <a:p>
            <a:r>
              <a:rPr lang="en-US" dirty="0" smtClean="0"/>
              <a:t>If you can’t answer these with confidence, you should be scared.</a:t>
            </a:r>
          </a:p>
          <a:p>
            <a:endParaRPr lang="en-US" dirty="0"/>
          </a:p>
        </p:txBody>
      </p:sp>
    </p:spTree>
    <p:extLst>
      <p:ext uri="{BB962C8B-B14F-4D97-AF65-F5344CB8AC3E}">
        <p14:creationId xmlns:p14="http://schemas.microsoft.com/office/powerpoint/2010/main" val="18708077"/>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Win – Part 1</a:t>
            </a:r>
            <a:endParaRPr lang="en-US" dirty="0"/>
          </a:p>
        </p:txBody>
      </p:sp>
      <p:sp>
        <p:nvSpPr>
          <p:cNvPr id="3" name="Content Placeholder 2"/>
          <p:cNvSpPr>
            <a:spLocks noGrp="1"/>
          </p:cNvSpPr>
          <p:nvPr>
            <p:ph idx="1"/>
          </p:nvPr>
        </p:nvSpPr>
        <p:spPr/>
        <p:txBody>
          <a:bodyPr/>
          <a:lstStyle/>
          <a:p>
            <a:r>
              <a:rPr lang="en-US" dirty="0" smtClean="0"/>
              <a:t>Bake security &amp; compliance into the application first.  I have worked in this environment for 20 years now and found the aforementioned technique to be the only viable way of being successful.</a:t>
            </a:r>
          </a:p>
          <a:p>
            <a:r>
              <a:rPr lang="en-US" dirty="0" smtClean="0"/>
              <a:t>Reference STIG Id’s throughout your body of work, both code and documentation.</a:t>
            </a:r>
          </a:p>
          <a:p>
            <a:r>
              <a:rPr lang="en-US" dirty="0" smtClean="0"/>
              <a:t>Understand how to use the STIG viewer and document results.</a:t>
            </a:r>
            <a:endParaRPr lang="en-US" dirty="0"/>
          </a:p>
        </p:txBody>
      </p:sp>
    </p:spTree>
    <p:extLst>
      <p:ext uri="{BB962C8B-B14F-4D97-AF65-F5344CB8AC3E}">
        <p14:creationId xmlns:p14="http://schemas.microsoft.com/office/powerpoint/2010/main" val="4159968440"/>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Win – Part 2</a:t>
            </a:r>
            <a:endParaRPr lang="en-US" dirty="0"/>
          </a:p>
        </p:txBody>
      </p:sp>
      <p:sp>
        <p:nvSpPr>
          <p:cNvPr id="3" name="Content Placeholder 2"/>
          <p:cNvSpPr>
            <a:spLocks noGrp="1"/>
          </p:cNvSpPr>
          <p:nvPr>
            <p:ph idx="1"/>
          </p:nvPr>
        </p:nvSpPr>
        <p:spPr/>
        <p:txBody>
          <a:bodyPr/>
          <a:lstStyle/>
          <a:p>
            <a:r>
              <a:rPr lang="en-US" sz="2400" dirty="0" smtClean="0"/>
              <a:t>Tools exist in the public domain to help, just ensure you verify they are doing the right thing.</a:t>
            </a:r>
          </a:p>
          <a:p>
            <a:r>
              <a:rPr lang="en-US" sz="2400" dirty="0" smtClean="0"/>
              <a:t>Ansible playbooks abound for STIG compliance and are an excellent tool for supporting repeatable compliant solutions.</a:t>
            </a:r>
          </a:p>
          <a:p>
            <a:r>
              <a:rPr lang="en-US" sz="2400" dirty="0" smtClean="0"/>
              <a:t>OWASP is your friend, especially when trying to understand what some of major vulnerabilities are:</a:t>
            </a:r>
          </a:p>
          <a:p>
            <a:pPr lvl="1"/>
            <a:r>
              <a:rPr lang="en-US" sz="2400" dirty="0">
                <a:hlinkClick r:id="rId2"/>
              </a:rPr>
              <a:t>https://</a:t>
            </a:r>
            <a:r>
              <a:rPr lang="en-US" sz="2400" dirty="0" smtClean="0">
                <a:hlinkClick r:id="rId2"/>
              </a:rPr>
              <a:t>www.owasp.org/index.php/Main_Page</a:t>
            </a:r>
            <a:endParaRPr lang="en-US" sz="2400" dirty="0" smtClean="0"/>
          </a:p>
          <a:p>
            <a:r>
              <a:rPr lang="en-US" sz="2400" dirty="0" smtClean="0"/>
              <a:t>OWASP Top 10 is your friend:</a:t>
            </a:r>
          </a:p>
          <a:p>
            <a:pPr lvl="1"/>
            <a:r>
              <a:rPr lang="en-US" sz="2400" dirty="0"/>
              <a:t>https://www.owasp.org/index.php/Category:OWASP_Top_Ten_Project</a:t>
            </a:r>
            <a:endParaRPr lang="en-US" sz="2400" dirty="0" smtClean="0"/>
          </a:p>
          <a:p>
            <a:endParaRPr lang="en-US" sz="2400" dirty="0"/>
          </a:p>
        </p:txBody>
      </p:sp>
    </p:spTree>
    <p:extLst>
      <p:ext uri="{BB962C8B-B14F-4D97-AF65-F5344CB8AC3E}">
        <p14:creationId xmlns:p14="http://schemas.microsoft.com/office/powerpoint/2010/main" val="1633774572"/>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Win – Part 3</a:t>
            </a:r>
            <a:endParaRPr lang="en-US" dirty="0"/>
          </a:p>
        </p:txBody>
      </p:sp>
      <p:sp>
        <p:nvSpPr>
          <p:cNvPr id="3" name="Content Placeholder 2"/>
          <p:cNvSpPr>
            <a:spLocks noGrp="1"/>
          </p:cNvSpPr>
          <p:nvPr>
            <p:ph idx="1"/>
          </p:nvPr>
        </p:nvSpPr>
        <p:spPr/>
        <p:txBody>
          <a:bodyPr/>
          <a:lstStyle/>
          <a:p>
            <a:r>
              <a:rPr lang="en-US" sz="2400" dirty="0" smtClean="0"/>
              <a:t>Don’t manage passwords or authentication at all.  DON’T DO IT!</a:t>
            </a:r>
          </a:p>
          <a:p>
            <a:r>
              <a:rPr lang="en-US" sz="2400" dirty="0" smtClean="0"/>
              <a:t>Don’t create your own Session management system.</a:t>
            </a:r>
          </a:p>
          <a:p>
            <a:r>
              <a:rPr lang="en-US" sz="2400" dirty="0" smtClean="0"/>
              <a:t>Watch for SQL injection by using an ORM, watch for XSS by scrubbing ALL input and output, watch for CSRF by ensuring you have an authentication schema in place and are using it.</a:t>
            </a:r>
          </a:p>
          <a:p>
            <a:r>
              <a:rPr lang="en-US" sz="2400" dirty="0" smtClean="0"/>
              <a:t>Validate all input.  Consider using pre-built libraries or OWASP regex solution.</a:t>
            </a:r>
          </a:p>
          <a:p>
            <a:pPr lvl="1"/>
            <a:r>
              <a:rPr lang="en-US" sz="2000" dirty="0" smtClean="0"/>
              <a:t>Web apps – override the get() methods in your servlet to perform input validation, don’t trust your programmers.</a:t>
            </a:r>
          </a:p>
          <a:p>
            <a:pPr lvl="1"/>
            <a:r>
              <a:rPr lang="en-US" sz="2000" dirty="0" smtClean="0"/>
              <a:t>Desktop apps – validate everything before a programmer can invoke it.</a:t>
            </a:r>
            <a:endParaRPr lang="en-US" sz="2000" dirty="0"/>
          </a:p>
        </p:txBody>
      </p:sp>
    </p:spTree>
    <p:extLst>
      <p:ext uri="{BB962C8B-B14F-4D97-AF65-F5344CB8AC3E}">
        <p14:creationId xmlns:p14="http://schemas.microsoft.com/office/powerpoint/2010/main" val="2272099917"/>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Gotta Haves</a:t>
            </a:r>
            <a:endParaRPr lang="en-US" dirty="0"/>
          </a:p>
        </p:txBody>
      </p:sp>
      <p:sp>
        <p:nvSpPr>
          <p:cNvPr id="3" name="Content Placeholder 2"/>
          <p:cNvSpPr>
            <a:spLocks noGrp="1"/>
          </p:cNvSpPr>
          <p:nvPr>
            <p:ph idx="1"/>
          </p:nvPr>
        </p:nvSpPr>
        <p:spPr/>
        <p:txBody>
          <a:bodyPr/>
          <a:lstStyle/>
          <a:p>
            <a:r>
              <a:rPr lang="en-US" sz="2400" dirty="0" smtClean="0"/>
              <a:t>Design Document ~ 28 references </a:t>
            </a:r>
            <a:r>
              <a:rPr lang="en-US" sz="2400" dirty="0"/>
              <a:t>v</a:t>
            </a:r>
            <a:r>
              <a:rPr lang="en-US" sz="2400" dirty="0" smtClean="0"/>
              <a:t>4 </a:t>
            </a:r>
            <a:r>
              <a:rPr lang="en-US" sz="2400" dirty="0" smtClean="0"/>
              <a:t>(Cat I, II)</a:t>
            </a:r>
          </a:p>
          <a:p>
            <a:r>
              <a:rPr lang="en-US" sz="2400" dirty="0" smtClean="0"/>
              <a:t>Application Configuration </a:t>
            </a:r>
            <a:r>
              <a:rPr lang="en-US" sz="2400" dirty="0" smtClean="0"/>
              <a:t>Guide (ACG)</a:t>
            </a:r>
            <a:endParaRPr lang="en-US" sz="2400" dirty="0" smtClean="0"/>
          </a:p>
          <a:p>
            <a:r>
              <a:rPr lang="en-US" sz="2400" dirty="0"/>
              <a:t>Diagrams ~ 4 References </a:t>
            </a:r>
            <a:r>
              <a:rPr lang="en-US" sz="2400" dirty="0"/>
              <a:t>v</a:t>
            </a:r>
            <a:r>
              <a:rPr lang="en-US" sz="2400" dirty="0" smtClean="0"/>
              <a:t>4 </a:t>
            </a:r>
            <a:r>
              <a:rPr lang="en-US" sz="2400" dirty="0"/>
              <a:t>(</a:t>
            </a:r>
            <a:r>
              <a:rPr lang="en-US" sz="2400" dirty="0" smtClean="0"/>
              <a:t>Cat II</a:t>
            </a:r>
            <a:r>
              <a:rPr lang="en-US" sz="2400" dirty="0"/>
              <a:t>)</a:t>
            </a:r>
          </a:p>
          <a:p>
            <a:r>
              <a:rPr lang="en-US" sz="2400" dirty="0" smtClean="0"/>
              <a:t>Input Validation ~ 3 References </a:t>
            </a:r>
            <a:r>
              <a:rPr lang="en-US" sz="2400" dirty="0" smtClean="0"/>
              <a:t>v4 </a:t>
            </a:r>
            <a:r>
              <a:rPr lang="en-US" sz="2400" dirty="0" smtClean="0"/>
              <a:t>(</a:t>
            </a:r>
            <a:r>
              <a:rPr lang="en-US" sz="2400" dirty="0" smtClean="0"/>
              <a:t>Cat </a:t>
            </a:r>
            <a:r>
              <a:rPr lang="en-US" sz="2400" dirty="0" smtClean="0"/>
              <a:t>II)</a:t>
            </a:r>
          </a:p>
          <a:p>
            <a:r>
              <a:rPr lang="en-US" sz="2400" dirty="0" smtClean="0"/>
              <a:t>SQL Injection defense ~ </a:t>
            </a:r>
            <a:r>
              <a:rPr lang="en-US" sz="2400" dirty="0" smtClean="0"/>
              <a:t>3 </a:t>
            </a:r>
            <a:r>
              <a:rPr lang="en-US" sz="2400" dirty="0" smtClean="0"/>
              <a:t>explicit </a:t>
            </a:r>
            <a:r>
              <a:rPr lang="en-US" sz="2400" dirty="0" smtClean="0"/>
              <a:t>references v4 </a:t>
            </a:r>
            <a:r>
              <a:rPr lang="en-US" sz="2400" dirty="0" smtClean="0"/>
              <a:t>(Cat </a:t>
            </a:r>
            <a:r>
              <a:rPr lang="en-US" sz="2400" dirty="0" smtClean="0"/>
              <a:t>I,II)</a:t>
            </a:r>
            <a:endParaRPr lang="en-US" sz="2400" dirty="0" smtClean="0"/>
          </a:p>
          <a:p>
            <a:r>
              <a:rPr lang="en-US" sz="2400" dirty="0" smtClean="0"/>
              <a:t>CSRF defense ~ 1 explicit reference (Cat II)</a:t>
            </a:r>
          </a:p>
          <a:p>
            <a:endParaRPr lang="en-US" dirty="0" smtClean="0"/>
          </a:p>
        </p:txBody>
      </p:sp>
    </p:spTree>
    <p:extLst>
      <p:ext uri="{BB962C8B-B14F-4D97-AF65-F5344CB8AC3E}">
        <p14:creationId xmlns:p14="http://schemas.microsoft.com/office/powerpoint/2010/main" val="3945891034"/>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Concerns</a:t>
            </a:r>
            <a:endParaRPr lang="en-US" dirty="0"/>
          </a:p>
        </p:txBody>
      </p:sp>
      <p:sp>
        <p:nvSpPr>
          <p:cNvPr id="3" name="Content Placeholder 2"/>
          <p:cNvSpPr>
            <a:spLocks noGrp="1"/>
          </p:cNvSpPr>
          <p:nvPr>
            <p:ph idx="1"/>
          </p:nvPr>
        </p:nvSpPr>
        <p:spPr/>
        <p:txBody>
          <a:bodyPr/>
          <a:lstStyle/>
          <a:p>
            <a:r>
              <a:rPr lang="en-US" dirty="0" smtClean="0"/>
              <a:t>Heavy focus on web services</a:t>
            </a:r>
          </a:p>
          <a:p>
            <a:r>
              <a:rPr lang="en-US" dirty="0" smtClean="0"/>
              <a:t>Heavy emphasis on “older” web services standards such as SOAP.</a:t>
            </a:r>
          </a:p>
          <a:p>
            <a:r>
              <a:rPr lang="en-US" dirty="0" smtClean="0"/>
              <a:t>How do we ensure we’re compliant when using Restful services.</a:t>
            </a:r>
            <a:endParaRPr lang="en-US" dirty="0"/>
          </a:p>
        </p:txBody>
      </p:sp>
    </p:spTree>
    <p:extLst>
      <p:ext uri="{BB962C8B-B14F-4D97-AF65-F5344CB8AC3E}">
        <p14:creationId xmlns:p14="http://schemas.microsoft.com/office/powerpoint/2010/main" val="3066446053"/>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51" name="Rectangle 11"/>
          <p:cNvSpPr>
            <a:spLocks noGrp="1" noChangeArrowheads="1"/>
          </p:cNvSpPr>
          <p:nvPr>
            <p:ph type="title"/>
          </p:nvPr>
        </p:nvSpPr>
        <p:spPr/>
        <p:txBody>
          <a:bodyPr/>
          <a:lstStyle/>
          <a:p>
            <a:r>
              <a:rPr lang="en-US" altLang="en-US" dirty="0" smtClean="0"/>
              <a:t>Security Technical Implementation Guide</a:t>
            </a:r>
            <a:endParaRPr lang="en-US" altLang="en-US" dirty="0"/>
          </a:p>
        </p:txBody>
      </p:sp>
      <p:sp>
        <p:nvSpPr>
          <p:cNvPr id="1546252" name="Rectangle 12"/>
          <p:cNvSpPr>
            <a:spLocks noGrp="1" noChangeArrowheads="1"/>
          </p:cNvSpPr>
          <p:nvPr>
            <p:ph type="body" idx="1"/>
          </p:nvPr>
        </p:nvSpPr>
        <p:spPr>
          <a:xfrm>
            <a:off x="584046" y="1042650"/>
            <a:ext cx="7991242" cy="5510550"/>
          </a:xfrm>
        </p:spPr>
        <p:txBody>
          <a:bodyPr/>
          <a:lstStyle/>
          <a:p>
            <a:pPr>
              <a:buClr>
                <a:schemeClr val="tx1">
                  <a:lumMod val="65000"/>
                  <a:lumOff val="35000"/>
                </a:schemeClr>
              </a:buClr>
            </a:pPr>
            <a:r>
              <a:rPr lang="en-US" altLang="en-US" sz="2400" dirty="0" smtClean="0">
                <a:solidFill>
                  <a:schemeClr val="tx1">
                    <a:lumMod val="65000"/>
                    <a:lumOff val="35000"/>
                  </a:schemeClr>
                </a:solidFill>
              </a:rPr>
              <a:t>There are STIG’s for:</a:t>
            </a:r>
          </a:p>
          <a:p>
            <a:pPr lvl="1">
              <a:buClr>
                <a:schemeClr val="tx1">
                  <a:lumMod val="65000"/>
                  <a:lumOff val="35000"/>
                </a:schemeClr>
              </a:buClr>
            </a:pPr>
            <a:r>
              <a:rPr lang="en-US" altLang="en-US" sz="1600" dirty="0" smtClean="0">
                <a:solidFill>
                  <a:schemeClr val="tx1">
                    <a:lumMod val="65000"/>
                    <a:lumOff val="35000"/>
                  </a:schemeClr>
                </a:solidFill>
              </a:rPr>
              <a:t>DMZ, Web (in general), Web Server, Database, Application Server, Application Development, Authentication Brokerage Services, ESRI, etc.</a:t>
            </a:r>
          </a:p>
          <a:p>
            <a:pPr>
              <a:buClr>
                <a:schemeClr val="tx1">
                  <a:lumMod val="65000"/>
                  <a:lumOff val="35000"/>
                </a:schemeClr>
              </a:buClr>
            </a:pPr>
            <a:endParaRPr lang="en-US" altLang="en-US" sz="2400" dirty="0" smtClean="0">
              <a:solidFill>
                <a:schemeClr val="tx1">
                  <a:lumMod val="65000"/>
                  <a:lumOff val="35000"/>
                </a:schemeClr>
              </a:solidFill>
            </a:endParaRPr>
          </a:p>
          <a:p>
            <a:pPr>
              <a:buClr>
                <a:schemeClr val="tx1">
                  <a:lumMod val="65000"/>
                  <a:lumOff val="35000"/>
                </a:schemeClr>
              </a:buClr>
            </a:pPr>
            <a:r>
              <a:rPr lang="en-US" altLang="en-US" sz="2400" dirty="0" smtClean="0">
                <a:solidFill>
                  <a:schemeClr val="tx1">
                    <a:lumMod val="65000"/>
                    <a:lumOff val="35000"/>
                  </a:schemeClr>
                </a:solidFill>
              </a:rPr>
              <a:t>OS and other STIG’s are fairly clear cut.</a:t>
            </a:r>
          </a:p>
          <a:p>
            <a:pPr>
              <a:buClr>
                <a:schemeClr val="tx1">
                  <a:lumMod val="65000"/>
                  <a:lumOff val="35000"/>
                </a:schemeClr>
              </a:buClr>
            </a:pPr>
            <a:endParaRPr lang="en-US" altLang="en-US" sz="2400" dirty="0" smtClean="0">
              <a:solidFill>
                <a:schemeClr val="tx1">
                  <a:lumMod val="65000"/>
                  <a:lumOff val="35000"/>
                </a:schemeClr>
              </a:solidFill>
            </a:endParaRPr>
          </a:p>
          <a:p>
            <a:pPr>
              <a:buClr>
                <a:schemeClr val="tx1">
                  <a:lumMod val="65000"/>
                  <a:lumOff val="35000"/>
                </a:schemeClr>
              </a:buClr>
            </a:pPr>
            <a:r>
              <a:rPr lang="en-US" altLang="en-US" sz="2400" dirty="0" smtClean="0">
                <a:solidFill>
                  <a:schemeClr val="tx1">
                    <a:lumMod val="65000"/>
                    <a:lumOff val="35000"/>
                  </a:schemeClr>
                </a:solidFill>
              </a:rPr>
              <a:t>LOTS of ambiguity exists for the Application Security and Development STIG, mainly because you can solve a problem many different ways.  On the OS it’s either turn on logging or not.</a:t>
            </a:r>
          </a:p>
          <a:p>
            <a:pPr>
              <a:buClr>
                <a:schemeClr val="tx1">
                  <a:lumMod val="65000"/>
                  <a:lumOff val="35000"/>
                </a:schemeClr>
              </a:buClr>
            </a:pPr>
            <a:r>
              <a:rPr lang="en-US" altLang="en-US" sz="2400" dirty="0" smtClean="0">
                <a:solidFill>
                  <a:schemeClr val="tx1">
                    <a:lumMod val="65000"/>
                    <a:lumOff val="35000"/>
                  </a:schemeClr>
                </a:solidFill>
              </a:rPr>
              <a:t>Versions </a:t>
            </a:r>
            <a:r>
              <a:rPr lang="en-US" altLang="en-US" sz="2400" dirty="0" smtClean="0">
                <a:solidFill>
                  <a:schemeClr val="tx1">
                    <a:lumMod val="65000"/>
                    <a:lumOff val="35000"/>
                  </a:schemeClr>
                </a:solidFill>
              </a:rPr>
              <a:t>to be concerned with:</a:t>
            </a:r>
          </a:p>
          <a:p>
            <a:pPr lvl="1">
              <a:buClr>
                <a:schemeClr val="tx1">
                  <a:lumMod val="65000"/>
                  <a:lumOff val="35000"/>
                </a:schemeClr>
              </a:buClr>
            </a:pPr>
            <a:r>
              <a:rPr lang="en-US" altLang="en-US" sz="1600" dirty="0" smtClean="0">
                <a:solidFill>
                  <a:schemeClr val="tx1">
                    <a:lumMod val="65000"/>
                    <a:lumOff val="35000"/>
                  </a:schemeClr>
                </a:solidFill>
              </a:rPr>
              <a:t>v3 r10 </a:t>
            </a:r>
            <a:r>
              <a:rPr lang="en-US" altLang="en-US" sz="1600" dirty="0" smtClean="0">
                <a:solidFill>
                  <a:schemeClr val="tx1">
                    <a:lumMod val="65000"/>
                    <a:lumOff val="35000"/>
                  </a:schemeClr>
                </a:solidFill>
              </a:rPr>
              <a:t>(our historical reference) </a:t>
            </a:r>
            <a:r>
              <a:rPr lang="en-US" altLang="en-US" sz="1600" b="1" i="1" u="sng" dirty="0" smtClean="0">
                <a:solidFill>
                  <a:schemeClr val="tx1">
                    <a:lumMod val="65000"/>
                    <a:lumOff val="35000"/>
                  </a:schemeClr>
                </a:solidFill>
              </a:rPr>
              <a:t>~ 159 checks.</a:t>
            </a:r>
          </a:p>
          <a:p>
            <a:pPr lvl="1">
              <a:buClr>
                <a:schemeClr val="tx1">
                  <a:lumMod val="65000"/>
                  <a:lumOff val="35000"/>
                </a:schemeClr>
              </a:buClr>
            </a:pPr>
            <a:r>
              <a:rPr lang="en-US" altLang="en-US" sz="1600" dirty="0" smtClean="0">
                <a:solidFill>
                  <a:schemeClr val="tx1">
                    <a:lumMod val="65000"/>
                    <a:lumOff val="35000"/>
                  </a:schemeClr>
                </a:solidFill>
              </a:rPr>
              <a:t>v4 </a:t>
            </a:r>
            <a:r>
              <a:rPr lang="en-US" altLang="en-US" sz="1600" dirty="0">
                <a:solidFill>
                  <a:schemeClr val="tx1">
                    <a:lumMod val="65000"/>
                    <a:lumOff val="35000"/>
                  </a:schemeClr>
                </a:solidFill>
              </a:rPr>
              <a:t>r</a:t>
            </a:r>
            <a:r>
              <a:rPr lang="en-US" altLang="en-US" sz="1600" dirty="0" smtClean="0">
                <a:solidFill>
                  <a:schemeClr val="tx1">
                    <a:lumMod val="65000"/>
                    <a:lumOff val="35000"/>
                  </a:schemeClr>
                </a:solidFill>
              </a:rPr>
              <a:t>2 (2017/10/27) </a:t>
            </a:r>
            <a:r>
              <a:rPr lang="en-US" altLang="en-US" sz="1600" dirty="0" smtClean="0">
                <a:solidFill>
                  <a:schemeClr val="tx1">
                    <a:lumMod val="65000"/>
                    <a:lumOff val="35000"/>
                  </a:schemeClr>
                </a:solidFill>
              </a:rPr>
              <a:t>~ </a:t>
            </a:r>
            <a:r>
              <a:rPr lang="en-US" altLang="en-US" sz="1600" b="1" i="1" u="sng" dirty="0" smtClean="0">
                <a:solidFill>
                  <a:schemeClr val="tx1">
                    <a:lumMod val="65000"/>
                    <a:lumOff val="35000"/>
                  </a:schemeClr>
                </a:solidFill>
              </a:rPr>
              <a:t>290 </a:t>
            </a:r>
            <a:r>
              <a:rPr lang="en-US" altLang="en-US" sz="1600" b="1" i="1" u="sng" dirty="0" smtClean="0">
                <a:solidFill>
                  <a:schemeClr val="tx1">
                    <a:lumMod val="65000"/>
                    <a:lumOff val="35000"/>
                  </a:schemeClr>
                </a:solidFill>
              </a:rPr>
              <a:t>checks</a:t>
            </a:r>
            <a:r>
              <a:rPr lang="en-US" altLang="en-US" sz="1600" b="1" i="1" u="sng" dirty="0" smtClean="0">
                <a:solidFill>
                  <a:schemeClr val="tx1">
                    <a:lumMod val="65000"/>
                    <a:lumOff val="35000"/>
                  </a:schemeClr>
                </a:solidFill>
              </a:rPr>
              <a:t>.</a:t>
            </a:r>
          </a:p>
          <a:p>
            <a:pPr lvl="1">
              <a:buClr>
                <a:schemeClr val="tx1">
                  <a:lumMod val="65000"/>
                  <a:lumOff val="35000"/>
                </a:schemeClr>
              </a:buClr>
            </a:pPr>
            <a:r>
              <a:rPr lang="en-US" altLang="en-US" sz="1600" dirty="0">
                <a:solidFill>
                  <a:schemeClr val="tx1">
                    <a:lumMod val="65000"/>
                    <a:lumOff val="35000"/>
                  </a:schemeClr>
                </a:solidFill>
              </a:rPr>
              <a:t>v</a:t>
            </a:r>
            <a:r>
              <a:rPr lang="en-US" altLang="en-US" sz="1600" dirty="0" smtClean="0">
                <a:solidFill>
                  <a:schemeClr val="tx1">
                    <a:lumMod val="65000"/>
                    <a:lumOff val="35000"/>
                  </a:schemeClr>
                </a:solidFill>
              </a:rPr>
              <a:t>4 r7 (2018/07/27) ~ </a:t>
            </a:r>
            <a:r>
              <a:rPr lang="en-US" altLang="en-US" sz="1600" b="1" i="1" u="sng" dirty="0" smtClean="0">
                <a:solidFill>
                  <a:schemeClr val="tx1">
                    <a:lumMod val="65000"/>
                    <a:lumOff val="35000"/>
                  </a:schemeClr>
                </a:solidFill>
              </a:rPr>
              <a:t>290 checks.</a:t>
            </a:r>
            <a:endParaRPr lang="en-US" altLang="en-US" sz="1600" b="1" i="1" u="sng" dirty="0" smtClean="0">
              <a:solidFill>
                <a:schemeClr val="tx1">
                  <a:lumMod val="65000"/>
                  <a:lumOff val="35000"/>
                </a:schemeClr>
              </a:solidFill>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Development Targets</a:t>
            </a:r>
            <a:endParaRPr lang="en-US" dirty="0"/>
          </a:p>
        </p:txBody>
      </p:sp>
      <p:sp>
        <p:nvSpPr>
          <p:cNvPr id="3" name="Content Placeholder 2"/>
          <p:cNvSpPr>
            <a:spLocks noGrp="1"/>
          </p:cNvSpPr>
          <p:nvPr>
            <p:ph idx="1"/>
          </p:nvPr>
        </p:nvSpPr>
        <p:spPr>
          <a:xfrm>
            <a:off x="584046" y="1042649"/>
            <a:ext cx="7991242" cy="5260179"/>
          </a:xfrm>
        </p:spPr>
        <p:txBody>
          <a:bodyPr/>
          <a:lstStyle/>
          <a:p>
            <a:pPr>
              <a:buClr>
                <a:schemeClr val="tx1">
                  <a:lumMod val="65000"/>
                  <a:lumOff val="35000"/>
                </a:schemeClr>
              </a:buClr>
            </a:pPr>
            <a:r>
              <a:rPr lang="en-US" altLang="en-US" sz="2400" dirty="0">
                <a:solidFill>
                  <a:schemeClr val="tx1">
                    <a:lumMod val="65000"/>
                    <a:lumOff val="35000"/>
                  </a:schemeClr>
                </a:solidFill>
              </a:rPr>
              <a:t>Target for NAVOCEANO ops </a:t>
            </a:r>
            <a:r>
              <a:rPr lang="en-US" altLang="en-US" sz="2400" dirty="0" smtClean="0">
                <a:solidFill>
                  <a:schemeClr val="tx1">
                    <a:lumMod val="65000"/>
                    <a:lumOff val="35000"/>
                  </a:schemeClr>
                </a:solidFill>
              </a:rPr>
              <a:t>is usually the latest (r4v7).</a:t>
            </a:r>
            <a:endParaRPr lang="en-US" altLang="en-US" sz="2400" dirty="0">
              <a:solidFill>
                <a:schemeClr val="tx1">
                  <a:lumMod val="65000"/>
                  <a:lumOff val="35000"/>
                </a:schemeClr>
              </a:solidFill>
            </a:endParaRPr>
          </a:p>
          <a:p>
            <a:pPr>
              <a:buClr>
                <a:schemeClr val="tx1">
                  <a:lumMod val="65000"/>
                  <a:lumOff val="35000"/>
                </a:schemeClr>
              </a:buClr>
            </a:pPr>
            <a:r>
              <a:rPr lang="en-US" altLang="en-US" sz="2400" dirty="0">
                <a:solidFill>
                  <a:schemeClr val="tx1">
                    <a:lumMod val="65000"/>
                    <a:lumOff val="35000"/>
                  </a:schemeClr>
                </a:solidFill>
              </a:rPr>
              <a:t>Intent is to have the development staff consider defense in depth before and while developing the application</a:t>
            </a:r>
            <a:r>
              <a:rPr lang="en-US" altLang="en-US" sz="2400" dirty="0" smtClean="0">
                <a:solidFill>
                  <a:schemeClr val="tx1">
                    <a:lumMod val="65000"/>
                    <a:lumOff val="35000"/>
                  </a:schemeClr>
                </a:solidFill>
              </a:rPr>
              <a:t>.</a:t>
            </a:r>
          </a:p>
          <a:p>
            <a:pPr>
              <a:buClr>
                <a:schemeClr val="tx1">
                  <a:lumMod val="65000"/>
                  <a:lumOff val="35000"/>
                </a:schemeClr>
              </a:buClr>
            </a:pPr>
            <a:r>
              <a:rPr lang="en-US" altLang="en-US" sz="2400" dirty="0" smtClean="0">
                <a:solidFill>
                  <a:schemeClr val="tx1">
                    <a:lumMod val="65000"/>
                    <a:lumOff val="35000"/>
                  </a:schemeClr>
                </a:solidFill>
              </a:rPr>
              <a:t>IA staff are not programmers so making compliance obvious goes a long way.</a:t>
            </a:r>
          </a:p>
          <a:p>
            <a:pPr lvl="1">
              <a:buClr>
                <a:schemeClr val="tx1">
                  <a:lumMod val="65000"/>
                  <a:lumOff val="35000"/>
                </a:schemeClr>
              </a:buClr>
            </a:pPr>
            <a:r>
              <a:rPr lang="en-US" altLang="en-US" sz="2200" dirty="0" smtClean="0">
                <a:solidFill>
                  <a:schemeClr val="tx1">
                    <a:lumMod val="65000"/>
                    <a:lumOff val="35000"/>
                  </a:schemeClr>
                </a:solidFill>
              </a:rPr>
              <a:t>Use STIG ID’s in code comments and documents (Design Document attached).</a:t>
            </a:r>
          </a:p>
          <a:p>
            <a:pPr lvl="1">
              <a:buClr>
                <a:schemeClr val="tx1">
                  <a:lumMod val="65000"/>
                  <a:lumOff val="35000"/>
                </a:schemeClr>
              </a:buClr>
            </a:pPr>
            <a:r>
              <a:rPr lang="en-US" altLang="en-US" sz="2200" dirty="0" smtClean="0">
                <a:solidFill>
                  <a:schemeClr val="tx1">
                    <a:lumMod val="65000"/>
                    <a:lumOff val="35000"/>
                  </a:schemeClr>
                </a:solidFill>
              </a:rPr>
              <a:t>Trust is </a:t>
            </a:r>
            <a:r>
              <a:rPr lang="en-US" altLang="en-US" sz="2200" b="1" dirty="0" smtClean="0">
                <a:solidFill>
                  <a:schemeClr val="tx1">
                    <a:lumMod val="65000"/>
                    <a:lumOff val="35000"/>
                  </a:schemeClr>
                </a:solidFill>
              </a:rPr>
              <a:t>HUGE</a:t>
            </a:r>
            <a:r>
              <a:rPr lang="en-US" altLang="en-US" sz="2200" dirty="0" smtClean="0">
                <a:solidFill>
                  <a:schemeClr val="tx1">
                    <a:lumMod val="65000"/>
                    <a:lumOff val="35000"/>
                  </a:schemeClr>
                </a:solidFill>
              </a:rPr>
              <a:t>, establish trust with the IA and you can more through the process more easily.</a:t>
            </a:r>
            <a:endParaRPr lang="en-US" altLang="en-US" sz="2400" dirty="0">
              <a:solidFill>
                <a:schemeClr val="tx1">
                  <a:lumMod val="65000"/>
                  <a:lumOff val="35000"/>
                </a:schemeClr>
              </a:solidFill>
            </a:endParaRPr>
          </a:p>
          <a:p>
            <a:pPr>
              <a:buClr>
                <a:schemeClr val="tx1">
                  <a:lumMod val="65000"/>
                  <a:lumOff val="35000"/>
                </a:schemeClr>
              </a:buClr>
            </a:pPr>
            <a:r>
              <a:rPr lang="en-US" altLang="en-US" sz="2400" dirty="0">
                <a:solidFill>
                  <a:schemeClr val="tx1">
                    <a:lumMod val="65000"/>
                    <a:lumOff val="35000"/>
                  </a:schemeClr>
                </a:solidFill>
              </a:rPr>
              <a:t>If you read the Application Development STIG and embrace it, you’ll be a better programmer in general.</a:t>
            </a:r>
          </a:p>
          <a:p>
            <a:pPr lvl="1">
              <a:buClr>
                <a:schemeClr val="tx1">
                  <a:lumMod val="65000"/>
                  <a:lumOff val="35000"/>
                </a:schemeClr>
              </a:buClr>
            </a:pPr>
            <a:endParaRPr lang="en-US" altLang="en-US" sz="2400" dirty="0">
              <a:solidFill>
                <a:schemeClr val="tx1">
                  <a:lumMod val="65000"/>
                  <a:lumOff val="35000"/>
                </a:schemeClr>
              </a:solidFill>
            </a:endParaRPr>
          </a:p>
          <a:p>
            <a:endParaRPr lang="en-US" dirty="0"/>
          </a:p>
        </p:txBody>
      </p:sp>
    </p:spTree>
    <p:extLst>
      <p:ext uri="{BB962C8B-B14F-4D97-AF65-F5344CB8AC3E}">
        <p14:creationId xmlns:p14="http://schemas.microsoft.com/office/powerpoint/2010/main" val="2946676501"/>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STIG V3 vs V4	</a:t>
            </a:r>
            <a:endParaRPr lang="en-US" dirty="0"/>
          </a:p>
        </p:txBody>
      </p:sp>
      <p:sp>
        <p:nvSpPr>
          <p:cNvPr id="3" name="Content Placeholder 2"/>
          <p:cNvSpPr>
            <a:spLocks noGrp="1"/>
          </p:cNvSpPr>
          <p:nvPr>
            <p:ph idx="1"/>
          </p:nvPr>
        </p:nvSpPr>
        <p:spPr/>
        <p:txBody>
          <a:bodyPr/>
          <a:lstStyle/>
          <a:p>
            <a:r>
              <a:rPr lang="en-US" sz="2400" b="1" i="1" u="sng" dirty="0" smtClean="0"/>
              <a:t>V4R7 </a:t>
            </a:r>
            <a:r>
              <a:rPr lang="en-US" sz="2400" b="1" i="1" u="sng" dirty="0" smtClean="0"/>
              <a:t>Active</a:t>
            </a:r>
          </a:p>
          <a:p>
            <a:r>
              <a:rPr lang="en-US" sz="2400" dirty="0" smtClean="0"/>
              <a:t>When GDIT completes its analysis details will be provided to all PBA-CC parties.</a:t>
            </a:r>
          </a:p>
          <a:p>
            <a:pPr lvl="1"/>
            <a:r>
              <a:rPr lang="en-US" sz="2200" dirty="0" smtClean="0"/>
              <a:t>V3 ~ 158 rules.</a:t>
            </a:r>
          </a:p>
          <a:p>
            <a:pPr lvl="1"/>
            <a:r>
              <a:rPr lang="en-US" sz="2200" dirty="0" smtClean="0"/>
              <a:t>V4 ~ 290 rules.</a:t>
            </a:r>
          </a:p>
          <a:p>
            <a:r>
              <a:rPr lang="en-US" sz="2400" dirty="0" smtClean="0"/>
              <a:t>V4 </a:t>
            </a:r>
            <a:r>
              <a:rPr lang="en-US" sz="2400" dirty="0" smtClean="0"/>
              <a:t>is more discrete/granular in compliance requirements (upgraded for technology).</a:t>
            </a:r>
          </a:p>
          <a:p>
            <a:endParaRPr lang="en-US" sz="2400" dirty="0"/>
          </a:p>
        </p:txBody>
      </p:sp>
    </p:spTree>
    <p:extLst>
      <p:ext uri="{BB962C8B-B14F-4D97-AF65-F5344CB8AC3E}">
        <p14:creationId xmlns:p14="http://schemas.microsoft.com/office/powerpoint/2010/main" val="63582205"/>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STIG V3 vs V4 Continued</a:t>
            </a:r>
            <a:endParaRPr lang="en-US" dirty="0"/>
          </a:p>
        </p:txBody>
      </p:sp>
      <p:sp>
        <p:nvSpPr>
          <p:cNvPr id="3" name="Content Placeholder 2"/>
          <p:cNvSpPr>
            <a:spLocks noGrp="1"/>
          </p:cNvSpPr>
          <p:nvPr>
            <p:ph idx="1"/>
          </p:nvPr>
        </p:nvSpPr>
        <p:spPr>
          <a:xfrm>
            <a:off x="584046" y="1042650"/>
            <a:ext cx="7991242" cy="5510550"/>
          </a:xfrm>
        </p:spPr>
        <p:txBody>
          <a:bodyPr/>
          <a:lstStyle/>
          <a:p>
            <a:r>
              <a:rPr lang="en-US" dirty="0"/>
              <a:t>v</a:t>
            </a:r>
            <a:r>
              <a:rPr lang="en-US" dirty="0" smtClean="0"/>
              <a:t>3</a:t>
            </a:r>
            <a:endParaRPr lang="en-US" dirty="0" smtClean="0"/>
          </a:p>
          <a:p>
            <a:pPr lvl="1"/>
            <a:r>
              <a:rPr lang="en-US" dirty="0" smtClean="0"/>
              <a:t>CAT 1 - 33</a:t>
            </a:r>
          </a:p>
          <a:p>
            <a:pPr lvl="1"/>
            <a:r>
              <a:rPr lang="en-US" dirty="0" smtClean="0"/>
              <a:t>CAT 2 - 113</a:t>
            </a:r>
          </a:p>
          <a:p>
            <a:pPr lvl="1"/>
            <a:r>
              <a:rPr lang="en-US" dirty="0" smtClean="0"/>
              <a:t>CAT 3 - 12</a:t>
            </a:r>
          </a:p>
          <a:p>
            <a:r>
              <a:rPr lang="en-US" dirty="0" smtClean="0"/>
              <a:t>v</a:t>
            </a:r>
            <a:r>
              <a:rPr lang="en-US" dirty="0" smtClean="0"/>
              <a:t>4r7</a:t>
            </a:r>
            <a:endParaRPr lang="en-US" dirty="0" smtClean="0"/>
          </a:p>
          <a:p>
            <a:pPr lvl="1"/>
            <a:r>
              <a:rPr lang="en-US" dirty="0" smtClean="0"/>
              <a:t>CAT 1 – 31</a:t>
            </a:r>
          </a:p>
          <a:p>
            <a:pPr lvl="1"/>
            <a:r>
              <a:rPr lang="en-US" dirty="0" smtClean="0"/>
              <a:t>CAT 2 – 237</a:t>
            </a:r>
          </a:p>
          <a:p>
            <a:pPr lvl="1"/>
            <a:r>
              <a:rPr lang="en-US" dirty="0" smtClean="0"/>
              <a:t>CAT 3 – 22</a:t>
            </a:r>
          </a:p>
          <a:p>
            <a:r>
              <a:rPr lang="en-US" dirty="0" smtClean="0"/>
              <a:t>Note that many STIG rules have a tendency to repeat.  Having mastery over those rules ensures you’re not running around in circles.</a:t>
            </a:r>
          </a:p>
        </p:txBody>
      </p:sp>
    </p:spTree>
    <p:extLst>
      <p:ext uri="{BB962C8B-B14F-4D97-AF65-F5344CB8AC3E}">
        <p14:creationId xmlns:p14="http://schemas.microsoft.com/office/powerpoint/2010/main" val="1564225830"/>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AppDev STIG Focus</a:t>
            </a:r>
            <a:endParaRPr lang="en-US" dirty="0"/>
          </a:p>
        </p:txBody>
      </p:sp>
      <p:sp>
        <p:nvSpPr>
          <p:cNvPr id="3" name="Content Placeholder 2"/>
          <p:cNvSpPr>
            <a:spLocks noGrp="1"/>
          </p:cNvSpPr>
          <p:nvPr>
            <p:ph idx="1"/>
          </p:nvPr>
        </p:nvSpPr>
        <p:spPr/>
        <p:txBody>
          <a:bodyPr/>
          <a:lstStyle/>
          <a:p>
            <a:r>
              <a:rPr lang="en-US" dirty="0" smtClean="0"/>
              <a:t>User management, passwords, and sessions.</a:t>
            </a:r>
          </a:p>
          <a:p>
            <a:r>
              <a:rPr lang="en-US" dirty="0" smtClean="0"/>
              <a:t>Heavy on the web application focus.</a:t>
            </a:r>
          </a:p>
          <a:p>
            <a:r>
              <a:rPr lang="en-US" dirty="0" smtClean="0"/>
              <a:t>Input validation.</a:t>
            </a:r>
          </a:p>
          <a:p>
            <a:r>
              <a:rPr lang="en-US" dirty="0" smtClean="0"/>
              <a:t>Various attack profiles.</a:t>
            </a:r>
          </a:p>
          <a:p>
            <a:r>
              <a:rPr lang="en-US" dirty="0" smtClean="0"/>
              <a:t>Making sure the developer has thought about defense and applied it to the system…in depth.</a:t>
            </a:r>
            <a:endParaRPr lang="en-US" dirty="0"/>
          </a:p>
        </p:txBody>
      </p:sp>
    </p:spTree>
    <p:extLst>
      <p:ext uri="{BB962C8B-B14F-4D97-AF65-F5344CB8AC3E}">
        <p14:creationId xmlns:p14="http://schemas.microsoft.com/office/powerpoint/2010/main" val="3976396120"/>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Categories, Profiles and Rules</a:t>
            </a:r>
            <a:endParaRPr lang="en-US" dirty="0"/>
          </a:p>
        </p:txBody>
      </p:sp>
      <p:sp>
        <p:nvSpPr>
          <p:cNvPr id="3" name="Content Placeholder 2"/>
          <p:cNvSpPr>
            <a:spLocks noGrp="1"/>
          </p:cNvSpPr>
          <p:nvPr>
            <p:ph idx="1"/>
          </p:nvPr>
        </p:nvSpPr>
        <p:spPr/>
        <p:txBody>
          <a:bodyPr/>
          <a:lstStyle/>
          <a:p>
            <a:r>
              <a:rPr lang="en-US" dirty="0" smtClean="0"/>
              <a:t>STIG now supports the concept of a Profile.  Right now it appears to do nothing using the STIG viewer.</a:t>
            </a:r>
          </a:p>
          <a:p>
            <a:pPr lvl="1"/>
            <a:r>
              <a:rPr lang="en-US" dirty="0"/>
              <a:t>http://iase.disa.mil/stigs/Pages/stig-viewing-guidance.aspx</a:t>
            </a:r>
            <a:endParaRPr lang="en-US" dirty="0" smtClean="0"/>
          </a:p>
          <a:p>
            <a:r>
              <a:rPr lang="en-US" dirty="0" smtClean="0"/>
              <a:t>All rules are codified and have Categories.</a:t>
            </a:r>
          </a:p>
          <a:p>
            <a:r>
              <a:rPr lang="en-US" dirty="0" smtClean="0"/>
              <a:t>STIG viewer version </a:t>
            </a:r>
            <a:r>
              <a:rPr lang="en-US" dirty="0" smtClean="0"/>
              <a:t>2.7 </a:t>
            </a:r>
            <a:r>
              <a:rPr lang="en-US" dirty="0" smtClean="0"/>
              <a:t>has limited filter </a:t>
            </a:r>
            <a:r>
              <a:rPr lang="en-US" dirty="0" smtClean="0"/>
              <a:t>capability and runs in Java.</a:t>
            </a:r>
            <a:endParaRPr lang="en-US" dirty="0" smtClean="0"/>
          </a:p>
          <a:p>
            <a:r>
              <a:rPr lang="en-US" dirty="0" smtClean="0"/>
              <a:t>STIG rules are packaged using an XML schema.  Vim/grep helps sometimes.</a:t>
            </a:r>
          </a:p>
        </p:txBody>
      </p:sp>
    </p:spTree>
    <p:extLst>
      <p:ext uri="{BB962C8B-B14F-4D97-AF65-F5344CB8AC3E}">
        <p14:creationId xmlns:p14="http://schemas.microsoft.com/office/powerpoint/2010/main" val="2072981403"/>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Categories</a:t>
            </a:r>
            <a:endParaRPr lang="en-US" dirty="0"/>
          </a:p>
        </p:txBody>
      </p:sp>
      <p:sp>
        <p:nvSpPr>
          <p:cNvPr id="3" name="Content Placeholder 2"/>
          <p:cNvSpPr>
            <a:spLocks noGrp="1"/>
          </p:cNvSpPr>
          <p:nvPr>
            <p:ph idx="1"/>
          </p:nvPr>
        </p:nvSpPr>
        <p:spPr/>
        <p:txBody>
          <a:bodyPr/>
          <a:lstStyle/>
          <a:p>
            <a:r>
              <a:rPr lang="en-US" dirty="0"/>
              <a:t>CAT 1 – most severe, meaning lack of compliance is a non-starter at </a:t>
            </a:r>
            <a:r>
              <a:rPr lang="en-US" dirty="0" smtClean="0"/>
              <a:t>most DoD organizations.</a:t>
            </a:r>
            <a:endParaRPr lang="en-US" dirty="0"/>
          </a:p>
          <a:p>
            <a:r>
              <a:rPr lang="en-US" dirty="0"/>
              <a:t>CAT 2 – Must be addressed in a POA&amp;M, in reality there should be minimal CAT 2’s.</a:t>
            </a:r>
          </a:p>
          <a:p>
            <a:r>
              <a:rPr lang="en-US" dirty="0"/>
              <a:t>CAT 3 – Roll the dice, it depends on who you talk to.</a:t>
            </a:r>
          </a:p>
          <a:p>
            <a:r>
              <a:rPr lang="en-US" dirty="0"/>
              <a:t>GDIT </a:t>
            </a:r>
            <a:r>
              <a:rPr lang="en-US" dirty="0" smtClean="0"/>
              <a:t>BSL has </a:t>
            </a:r>
            <a:r>
              <a:rPr lang="en-US" dirty="0"/>
              <a:t>always attempted full </a:t>
            </a:r>
            <a:r>
              <a:rPr lang="en-US" dirty="0" smtClean="0"/>
              <a:t>compliance </a:t>
            </a:r>
            <a:r>
              <a:rPr lang="en-US" dirty="0"/>
              <a:t>(architecture can influence compliance).</a:t>
            </a:r>
          </a:p>
          <a:p>
            <a:endParaRPr lang="en-US" dirty="0"/>
          </a:p>
        </p:txBody>
      </p:sp>
    </p:spTree>
    <p:extLst>
      <p:ext uri="{BB962C8B-B14F-4D97-AF65-F5344CB8AC3E}">
        <p14:creationId xmlns:p14="http://schemas.microsoft.com/office/powerpoint/2010/main" val="108425461"/>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IA evaluation</a:t>
            </a:r>
            <a:endParaRPr lang="en-US" dirty="0"/>
          </a:p>
        </p:txBody>
      </p:sp>
      <p:sp>
        <p:nvSpPr>
          <p:cNvPr id="3" name="Content Placeholder 2"/>
          <p:cNvSpPr>
            <a:spLocks noGrp="1"/>
          </p:cNvSpPr>
          <p:nvPr>
            <p:ph idx="1"/>
          </p:nvPr>
        </p:nvSpPr>
        <p:spPr/>
        <p:txBody>
          <a:bodyPr/>
          <a:lstStyle/>
          <a:p>
            <a:r>
              <a:rPr lang="en-US" dirty="0" smtClean="0"/>
              <a:t>Expectation is to load the STIG checklist into your STIG Viewer and answer each appropriate STIG item.</a:t>
            </a:r>
          </a:p>
          <a:p>
            <a:r>
              <a:rPr lang="en-US" dirty="0" smtClean="0"/>
              <a:t>It is best to actually explain why you are compliant or not compliant versus just checking a box.</a:t>
            </a:r>
          </a:p>
          <a:p>
            <a:r>
              <a:rPr lang="en-US" dirty="0" smtClean="0"/>
              <a:t>Box checking results in longer IA </a:t>
            </a:r>
            <a:r>
              <a:rPr lang="en-US" dirty="0" smtClean="0"/>
              <a:t>conversations</a:t>
            </a:r>
            <a:r>
              <a:rPr lang="en-US" dirty="0" smtClean="0"/>
              <a:t>.</a:t>
            </a:r>
          </a:p>
          <a:p>
            <a:r>
              <a:rPr lang="en-US" dirty="0" smtClean="0"/>
              <a:t>Show the effort up </a:t>
            </a:r>
            <a:r>
              <a:rPr lang="en-US" dirty="0" smtClean="0"/>
              <a:t>front.</a:t>
            </a:r>
            <a:endParaRPr lang="en-US" dirty="0" smtClean="0"/>
          </a:p>
        </p:txBody>
      </p:sp>
    </p:spTree>
    <p:extLst>
      <p:ext uri="{BB962C8B-B14F-4D97-AF65-F5344CB8AC3E}">
        <p14:creationId xmlns:p14="http://schemas.microsoft.com/office/powerpoint/2010/main" val="3384847185"/>
      </p:ext>
    </p:extLst>
  </p:cSld>
  <p:clrMapOvr>
    <a:masterClrMapping/>
  </p:clrMapOvr>
  <p:transition/>
</p:sld>
</file>

<file path=ppt/theme/theme1.xml><?xml version="1.0" encoding="utf-8"?>
<a:theme xmlns:a="http://schemas.openxmlformats.org/drawingml/2006/main" name="GD35T">
  <a:themeElements>
    <a:clrScheme name="">
      <a:dk1>
        <a:srgbClr val="000000"/>
      </a:dk1>
      <a:lt1>
        <a:srgbClr val="FFFFFF"/>
      </a:lt1>
      <a:dk2>
        <a:srgbClr val="003896"/>
      </a:dk2>
      <a:lt2>
        <a:srgbClr val="000000"/>
      </a:lt2>
      <a:accent1>
        <a:srgbClr val="59178A"/>
      </a:accent1>
      <a:accent2>
        <a:srgbClr val="BA122B"/>
      </a:accent2>
      <a:accent3>
        <a:srgbClr val="FFFFFF"/>
      </a:accent3>
      <a:accent4>
        <a:srgbClr val="000000"/>
      </a:accent4>
      <a:accent5>
        <a:srgbClr val="B5ABC4"/>
      </a:accent5>
      <a:accent6>
        <a:srgbClr val="A80F26"/>
      </a:accent6>
      <a:hlink>
        <a:srgbClr val="FFE617"/>
      </a:hlink>
      <a:folHlink>
        <a:srgbClr val="00824A"/>
      </a:folHlink>
    </a:clrScheme>
    <a:fontScheme name="GD35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50000"/>
          </a:spcBef>
          <a:spcAft>
            <a:spcPct val="0"/>
          </a:spcAft>
          <a:buClrTx/>
          <a:buSzTx/>
          <a:buFontTx/>
          <a:buNone/>
          <a:tabLst/>
          <a:defRPr kumimoji="0" lang="en-US" altLang="en-US" sz="12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50000"/>
          </a:spcBef>
          <a:spcAft>
            <a:spcPct val="0"/>
          </a:spcAft>
          <a:buClrTx/>
          <a:buSzTx/>
          <a:buFontTx/>
          <a:buNone/>
          <a:tabLst/>
          <a:defRPr kumimoji="0" lang="en-US" altLang="en-US" sz="1200" b="1" i="0" u="none" strike="noStrike" cap="none" normalizeH="0" baseline="0" smtClean="0">
            <a:ln>
              <a:noFill/>
            </a:ln>
            <a:solidFill>
              <a:schemeClr val="tx1"/>
            </a:solidFill>
            <a:effectLst/>
            <a:latin typeface="Arial" charset="0"/>
          </a:defRPr>
        </a:defPPr>
      </a:lstStyle>
    </a:lnDef>
  </a:objectDefaults>
  <a:extraClrSchemeLst>
    <a:extraClrScheme>
      <a:clrScheme name="GD35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GD35T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GD35T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GD35T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GD35T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GD35T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GD35T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2AFA20BEAC33D409FA76F7DD78CA9C4" ma:contentTypeVersion="1" ma:contentTypeDescription="Create a new document." ma:contentTypeScope="" ma:versionID="64224f7e8f99a7599af25ab946a2fe99">
  <xsd:schema xmlns:xsd="http://www.w3.org/2001/XMLSchema" xmlns:xs="http://www.w3.org/2001/XMLSchema" xmlns:p="http://schemas.microsoft.com/office/2006/metadata/properties" xmlns:ns1="http://schemas.microsoft.com/sharepoint/v3" targetNamespace="http://schemas.microsoft.com/office/2006/metadata/properties" ma:root="true" ma:fieldsID="6f9746fe128b0ca74698fd9d7c13d39e"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internalName="PublishingStartDate">
      <xsd:simpleType>
        <xsd:restriction base="dms:Unknown"/>
      </xsd:simpleType>
    </xsd:element>
    <xsd:element name="PublishingExpirationDate" ma:index="9" nillable="true" ma:displayName="Scheduling End Dat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Props1.xml><?xml version="1.0" encoding="utf-8"?>
<ds:datastoreItem xmlns:ds="http://schemas.openxmlformats.org/officeDocument/2006/customXml" ds:itemID="{6B1A09AC-E908-419F-9C52-BDFD07F471A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5623B4A-E280-448B-B3DC-4A89ED6C4728}">
  <ds:schemaRefs>
    <ds:schemaRef ds:uri="http://schemas.microsoft.com/sharepoint/v3/contenttype/forms"/>
  </ds:schemaRefs>
</ds:datastoreItem>
</file>

<file path=customXml/itemProps3.xml><?xml version="1.0" encoding="utf-8"?>
<ds:datastoreItem xmlns:ds="http://schemas.openxmlformats.org/officeDocument/2006/customXml" ds:itemID="{6C463B62-3EEC-4064-A82C-505CC5473315}">
  <ds:schemaRefs>
    <ds:schemaRef ds:uri="http://schemas.microsoft.com/office/2006/metadata/properties"/>
    <ds:schemaRef ds:uri="http://schemas.microsoft.com/office/infopath/2007/PartnerControls"/>
    <ds:schemaRef ds:uri="http://purl.org/dc/dcmitype/"/>
    <ds:schemaRef ds:uri="http://purl.org/dc/elements/1.1/"/>
    <ds:schemaRef ds:uri="http://schemas.openxmlformats.org/package/2006/metadata/core-properties"/>
    <ds:schemaRef ds:uri="http://www.w3.org/XML/1998/namespace"/>
    <ds:schemaRef ds:uri="http://schemas.microsoft.com/office/2006/documentManagement/types"/>
    <ds:schemaRef ds:uri="http://schemas.microsoft.com/sharepoint/v3"/>
    <ds:schemaRef ds:uri="http://purl.org/dc/terms/"/>
  </ds:schemaRefs>
</ds:datastoreItem>
</file>

<file path=docProps/app.xml><?xml version="1.0" encoding="utf-8"?>
<Properties xmlns="http://schemas.openxmlformats.org/officeDocument/2006/extended-properties" xmlns:vt="http://schemas.openxmlformats.org/officeDocument/2006/docPropsVTypes">
  <Template>C:\GEN DYN\GD NEW PPT 97\NEW PPT 97\NEW CORP\GD35T.ppt</Template>
  <TotalTime>26629</TotalTime>
  <Words>952</Words>
  <Application>Microsoft Office PowerPoint</Application>
  <PresentationFormat>On-screen Show (4:3)</PresentationFormat>
  <Paragraphs>101</Paragraphs>
  <Slides>15</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Monotype Sorts</vt:lpstr>
      <vt:lpstr>Times New Roman</vt:lpstr>
      <vt:lpstr>GD35T</vt:lpstr>
      <vt:lpstr>PowerPoint Presentation</vt:lpstr>
      <vt:lpstr>Security Technical Implementation Guide</vt:lpstr>
      <vt:lpstr>Software Development Targets</vt:lpstr>
      <vt:lpstr>STIG V3 vs V4 </vt:lpstr>
      <vt:lpstr>STIG V3 vs V4 Continued</vt:lpstr>
      <vt:lpstr>AppDev STIG Focus</vt:lpstr>
      <vt:lpstr>Categories, Profiles and Rules</vt:lpstr>
      <vt:lpstr>Categories</vt:lpstr>
      <vt:lpstr>IA evaluation</vt:lpstr>
      <vt:lpstr>Should you be scared?</vt:lpstr>
      <vt:lpstr>How to Win – Part 1</vt:lpstr>
      <vt:lpstr>How to Win – Part 2</vt:lpstr>
      <vt:lpstr>How to Win – Part 3</vt:lpstr>
      <vt:lpstr>Gotta Haves</vt:lpstr>
      <vt:lpstr>Concerns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CONTINUING TO CREATE SHAREHOLDER VALUE</dc:title>
  <dc:creator>Corporate User</dc:creator>
  <cp:lastModifiedBy>Wood, Chris G</cp:lastModifiedBy>
  <cp:revision>1677</cp:revision>
  <cp:lastPrinted>2015-02-13T14:24:33Z</cp:lastPrinted>
  <dcterms:created xsi:type="dcterms:W3CDTF">1997-03-31T17:29:08Z</dcterms:created>
  <dcterms:modified xsi:type="dcterms:W3CDTF">2018-08-03T16:21:50Z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0x01010032AFA20BEAC33D409FA76F7DD78CA9C4</vt:lpwstr>
  </property>
</Properties>
</file>