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5" r:id="rId3"/>
    <p:sldId id="299" r:id="rId4"/>
    <p:sldId id="304" r:id="rId5"/>
    <p:sldId id="306" r:id="rId6"/>
    <p:sldId id="300" r:id="rId7"/>
    <p:sldId id="302" r:id="rId8"/>
    <p:sldId id="303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1/04/git-tip-of-week-tags.html" TargetMode="External"/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330783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aco" panose="020B0509030404040204" pitchFamily="49" charset="0"/>
              </a:rPr>
              <a:t>Tagging</a:t>
            </a:r>
            <a:endParaRPr lang="en-US" dirty="0">
              <a:latin typeface="Monaco" panose="020B050903040404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70" y="5576007"/>
            <a:ext cx="2838095" cy="923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" y="1381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Tagging References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80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  <a:hlinkClick r:id="rId2"/>
              </a:rPr>
              <a:t>https://</a:t>
            </a:r>
            <a:r>
              <a:rPr lang="en-US" sz="1800" dirty="0" smtClean="0">
                <a:latin typeface="Monaco" panose="020B0509030404040204" pitchFamily="49" charset="0"/>
                <a:hlinkClick r:id="rId2"/>
              </a:rPr>
              <a:t>git-scm.com/book/en/v2/Git-Basics-Tagging</a:t>
            </a:r>
            <a:endParaRPr lang="en-US" sz="1800" dirty="0" smtClean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  <a:hlinkClick r:id="rId3"/>
              </a:rPr>
              <a:t>http://</a:t>
            </a:r>
            <a:r>
              <a:rPr lang="en-US" sz="1800" dirty="0" smtClean="0">
                <a:latin typeface="Monaco" panose="020B0509030404040204" pitchFamily="49" charset="0"/>
                <a:hlinkClick r:id="rId3"/>
              </a:rPr>
              <a:t>alblue.bandlem.com/2011/04/git-tip-of-week-tags.html</a:t>
            </a:r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Monaco" panose="020B0509030404040204" pitchFamily="49" charset="0"/>
              </a:rPr>
              <a:t>Remember!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8796"/>
            <a:ext cx="10515600" cy="5522826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Monaco" panose="020B0509030404040204" pitchFamily="49" charset="0"/>
              </a:rPr>
              <a:t>Tagging is part of Configuration Management.  Tag to show a discrete point of finality within your code base.  Typically version releases and patches are tagged.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 smtClean="0">
                <a:latin typeface="Monaco" panose="020B0509030404040204" pitchFamily="49" charset="0"/>
              </a:rPr>
              <a:t>Anytime you want code that you can come back to guaranteed…use a tag.</a:t>
            </a: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</a:t>
            </a:r>
            <a:r>
              <a:rPr lang="en-US" sz="1800" dirty="0">
                <a:latin typeface="Monaco" panose="020B0509030404040204" pitchFamily="49" charset="0"/>
              </a:rPr>
              <a:t>has two </a:t>
            </a:r>
            <a:r>
              <a:rPr lang="en-US" sz="1800" dirty="0" smtClean="0">
                <a:latin typeface="Monaco" panose="020B0509030404040204" pitchFamily="49" charset="0"/>
              </a:rPr>
              <a:t>flavors </a:t>
            </a:r>
            <a:r>
              <a:rPr lang="en-US" sz="1800" dirty="0">
                <a:latin typeface="Monaco" panose="020B0509030404040204" pitchFamily="49" charset="0"/>
              </a:rPr>
              <a:t>of tags; annotated and non-annotated. When using them, there is little difference between the two; both will allow you to refer to a specific commit in a repository.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An annotated tag creates an additional tag object in the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repository, which allows you to store information associated with the tag itself. This may include release notes, the meta-information about the release, and optionally a signature to verify the authenticity of the commit to which it points</a:t>
            </a:r>
            <a:r>
              <a:rPr lang="en-US" sz="1800" dirty="0" smtClean="0">
                <a:latin typeface="Monaco" panose="020B0509030404040204" pitchFamily="49" charset="0"/>
              </a:rPr>
              <a:t>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 smtClean="0">
                <a:latin typeface="Monaco" panose="020B0509030404040204" pitchFamily="49" charset="0"/>
              </a:rPr>
              <a:t>You don’t have to commit a tag, you can use them internally just to track changes.</a:t>
            </a:r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Tags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clone https://christopher.wood@bitbucket.di2e.net/scm/mdlops/modelopstestbed.git</a:t>
            </a:r>
          </a:p>
          <a:p>
            <a:r>
              <a:rPr lang="en-US" sz="1800" dirty="0">
                <a:latin typeface="Monaco" panose="020B0509030404040204" pitchFamily="49" charset="0"/>
              </a:rPr>
              <a:t>cd </a:t>
            </a:r>
            <a:r>
              <a:rPr lang="en-US" sz="1800" dirty="0" err="1">
                <a:latin typeface="Monaco" panose="020B0509030404040204" pitchFamily="49" charset="0"/>
              </a:rPr>
              <a:t>modelopstestbed</a:t>
            </a:r>
            <a:r>
              <a:rPr lang="en-US" sz="1800" dirty="0">
                <a:latin typeface="Monaco" panose="020B0509030404040204" pitchFamily="49" charset="0"/>
              </a:rPr>
              <a:t>/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status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tag -a v1.0 -m "v1.0 - Used to support the tutorial."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push origin --tags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#show available tags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tag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Tags – extra commands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437" y="931026"/>
            <a:ext cx="10515600" cy="5827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#show available tags</a:t>
            </a:r>
          </a:p>
          <a:p>
            <a:r>
              <a:rPr lang="en-US" sz="1600" dirty="0" err="1" smtClean="0">
                <a:latin typeface="Monaco" panose="020B0509030404040204" pitchFamily="49" charset="0"/>
              </a:rPr>
              <a:t>git</a:t>
            </a:r>
            <a:r>
              <a:rPr lang="en-US" sz="1600" dirty="0" smtClean="0">
                <a:latin typeface="Monaco" panose="020B0509030404040204" pitchFamily="49" charset="0"/>
              </a:rPr>
              <a:t> tag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#make a tag and commit it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tag -a v1.0 -m "v1.0 - Used to support the tutorial."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push origin --tags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#delete tags</a:t>
            </a:r>
          </a:p>
          <a:p>
            <a:r>
              <a:rPr lang="en-US" sz="1600" dirty="0" err="1" smtClean="0">
                <a:latin typeface="Monaco" panose="020B0509030404040204" pitchFamily="49" charset="0"/>
              </a:rPr>
              <a:t>git</a:t>
            </a:r>
            <a:r>
              <a:rPr lang="en-US" sz="1600" dirty="0" smtClean="0">
                <a:latin typeface="Monaco" panose="020B0509030404040204" pitchFamily="49" charset="0"/>
              </a:rPr>
              <a:t> tag –d v1.0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#tag details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  <a:p>
            <a:r>
              <a:rPr lang="en-US" sz="1600" dirty="0" err="1">
                <a:latin typeface="Monaco" panose="020B0509030404040204" pitchFamily="49" charset="0"/>
              </a:rPr>
              <a:t>git</a:t>
            </a:r>
            <a:r>
              <a:rPr lang="en-US" sz="1600" dirty="0">
                <a:latin typeface="Monaco" panose="020B0509030404040204" pitchFamily="49" charset="0"/>
              </a:rPr>
              <a:t> </a:t>
            </a:r>
            <a:r>
              <a:rPr lang="en-US" sz="1600" dirty="0" smtClean="0">
                <a:latin typeface="Monaco" panose="020B0509030404040204" pitchFamily="49" charset="0"/>
              </a:rPr>
              <a:t>show v1.0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#push one tag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</a:t>
            </a:r>
            <a:r>
              <a:rPr lang="en-US" sz="1600" dirty="0" err="1" smtClean="0">
                <a:latin typeface="Monaco" panose="020B0509030404040204" pitchFamily="49" charset="0"/>
              </a:rPr>
              <a:t>it</a:t>
            </a:r>
            <a:r>
              <a:rPr lang="en-US" sz="1600" dirty="0" smtClean="0">
                <a:latin typeface="Monaco" panose="020B0509030404040204" pitchFamily="49" charset="0"/>
              </a:rPr>
              <a:t> push origin v1.0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#push all of your tags</a:t>
            </a:r>
          </a:p>
          <a:p>
            <a:r>
              <a:rPr lang="en-US" sz="1600" dirty="0" err="1" smtClean="0">
                <a:latin typeface="Monaco" panose="020B0509030404040204" pitchFamily="49" charset="0"/>
              </a:rPr>
              <a:t>git</a:t>
            </a:r>
            <a:r>
              <a:rPr lang="en-US" sz="1600" dirty="0" smtClean="0">
                <a:latin typeface="Monaco" panose="020B0509030404040204" pitchFamily="49" charset="0"/>
              </a:rPr>
              <a:t> push origin –tags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#checkout a tag</a:t>
            </a:r>
          </a:p>
          <a:p>
            <a:r>
              <a:rPr lang="en-US" sz="1600" dirty="0" err="1">
                <a:latin typeface="Monaco" panose="020B0509030404040204" pitchFamily="49" charset="0"/>
              </a:rPr>
              <a:t>g</a:t>
            </a:r>
            <a:r>
              <a:rPr lang="en-US" sz="1600" dirty="0" err="1" smtClean="0">
                <a:latin typeface="Monaco" panose="020B0509030404040204" pitchFamily="49" charset="0"/>
              </a:rPr>
              <a:t>it</a:t>
            </a:r>
            <a:r>
              <a:rPr lang="en-US" sz="1600" dirty="0" smtClean="0">
                <a:latin typeface="Monaco" panose="020B0509030404040204" pitchFamily="49" charset="0"/>
              </a:rPr>
              <a:t> checkout v1.0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#branch a tag</a:t>
            </a:r>
          </a:p>
          <a:p>
            <a:r>
              <a:rPr lang="en-US" sz="1600" dirty="0" err="1" smtClean="0">
                <a:latin typeface="Monaco" panose="020B0509030404040204" pitchFamily="49" charset="0"/>
              </a:rPr>
              <a:t>git</a:t>
            </a:r>
            <a:r>
              <a:rPr lang="en-US" sz="1600" dirty="0" smtClean="0">
                <a:latin typeface="Monaco" panose="020B0509030404040204" pitchFamily="49" charset="0"/>
              </a:rPr>
              <a:t> checkout –b myNewTag_1.1 v1.0</a:t>
            </a:r>
            <a:endParaRPr lang="en-US" sz="1600" dirty="0">
              <a:latin typeface="Monaco" panose="020B0509030404040204" pitchFamily="49" charset="0"/>
            </a:endParaRPr>
          </a:p>
          <a:p>
            <a:endParaRPr lang="en-US" sz="1600" dirty="0" smtClean="0">
              <a:latin typeface="Monaco" panose="020B0509030404040204" pitchFamily="49" charset="0"/>
            </a:endParaRPr>
          </a:p>
          <a:p>
            <a:endParaRPr lang="en-US" sz="1600" dirty="0" smtClean="0">
              <a:latin typeface="Monaco" panose="020B0509030404040204" pitchFamily="49" charset="0"/>
            </a:endParaRPr>
          </a:p>
          <a:p>
            <a:endParaRPr lang="en-US" sz="1600" dirty="0" smtClean="0">
              <a:latin typeface="Monaco" panose="020B0509030404040204" pitchFamily="49" charset="0"/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0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00" b="26389"/>
          <a:stretch/>
        </p:blipFill>
        <p:spPr>
          <a:xfrm>
            <a:off x="133350" y="1047750"/>
            <a:ext cx="11887200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4499" y="4301836"/>
            <a:ext cx="4019550" cy="230832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tags have been declared against this repository yet.  You can visually inspect repositories over the web.</a:t>
            </a:r>
          </a:p>
          <a:p>
            <a:endParaRPr lang="en-US" dirty="0"/>
          </a:p>
          <a:p>
            <a:r>
              <a:rPr lang="en-US" dirty="0" smtClean="0"/>
              <a:t>Think of tags as the official stamp of what you want to persist over the spectrum of changes that will occur in your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4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887" b="18670"/>
          <a:stretch/>
        </p:blipFill>
        <p:spPr>
          <a:xfrm>
            <a:off x="38100" y="171450"/>
            <a:ext cx="12065020" cy="6457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1737" y="4321075"/>
            <a:ext cx="4019550" cy="230832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Clone a repo.</a:t>
            </a:r>
          </a:p>
          <a:p>
            <a:r>
              <a:rPr lang="en-US" dirty="0" smtClean="0"/>
              <a:t>Get the status.</a:t>
            </a:r>
          </a:p>
          <a:p>
            <a:r>
              <a:rPr lang="en-US" dirty="0" smtClean="0"/>
              <a:t>Make an advanced tag (with comments).</a:t>
            </a:r>
          </a:p>
          <a:p>
            <a:r>
              <a:rPr lang="en-US" dirty="0" smtClean="0"/>
              <a:t>Push all tags to the remote repository.</a:t>
            </a:r>
          </a:p>
          <a:p>
            <a:endParaRPr lang="en-US" dirty="0"/>
          </a:p>
          <a:p>
            <a:r>
              <a:rPr lang="en-US" dirty="0" smtClean="0"/>
              <a:t>Note that if you don’t push your tags are local only and will be lost if never pushed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184" b="21994"/>
          <a:stretch/>
        </p:blipFill>
        <p:spPr>
          <a:xfrm>
            <a:off x="266700" y="951705"/>
            <a:ext cx="11658600" cy="42882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5750" y="5457305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After pushing the tag you can now see it in the repository browser on DI2E.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534" b="49013"/>
          <a:stretch/>
        </p:blipFill>
        <p:spPr>
          <a:xfrm>
            <a:off x="209551" y="323850"/>
            <a:ext cx="11722324" cy="4838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1737" y="5399117"/>
            <a:ext cx="4019550" cy="36933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Show all local tags in your working copy.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403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Monaco</vt:lpstr>
      <vt:lpstr>Office Theme</vt:lpstr>
      <vt:lpstr>Tagging</vt:lpstr>
      <vt:lpstr>Git Tagging References</vt:lpstr>
      <vt:lpstr>Remember!</vt:lpstr>
      <vt:lpstr>Git Tags</vt:lpstr>
      <vt:lpstr>Git Tags – extra commands</vt:lpstr>
      <vt:lpstr>PowerPoint Presentation</vt:lpstr>
      <vt:lpstr>PowerPoint Presentation</vt:lpstr>
      <vt:lpstr>PowerPoint Presentation</vt:lpstr>
      <vt:lpstr>PowerPoint Presentation</vt:lpstr>
    </vt:vector>
  </TitlesOfParts>
  <Company>General Dynamics Information Technology,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</dc:creator>
  <cp:lastModifiedBy>christopher wood</cp:lastModifiedBy>
  <cp:revision>27</cp:revision>
  <dcterms:created xsi:type="dcterms:W3CDTF">2018-01-19T19:30:40Z</dcterms:created>
  <dcterms:modified xsi:type="dcterms:W3CDTF">2018-01-22T19:51:27Z</dcterms:modified>
</cp:coreProperties>
</file>